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7" r:id="rId2"/>
    <p:sldId id="289" r:id="rId3"/>
    <p:sldId id="297" r:id="rId4"/>
    <p:sldId id="258" r:id="rId5"/>
    <p:sldId id="259" r:id="rId6"/>
    <p:sldId id="260" r:id="rId7"/>
    <p:sldId id="334" r:id="rId8"/>
    <p:sldId id="262" r:id="rId9"/>
    <p:sldId id="335" r:id="rId10"/>
    <p:sldId id="280" r:id="rId11"/>
    <p:sldId id="336" r:id="rId12"/>
    <p:sldId id="324" r:id="rId13"/>
    <p:sldId id="325" r:id="rId14"/>
    <p:sldId id="291" r:id="rId15"/>
    <p:sldId id="337" r:id="rId16"/>
    <p:sldId id="268" r:id="rId17"/>
    <p:sldId id="338" r:id="rId18"/>
    <p:sldId id="264" r:id="rId19"/>
    <p:sldId id="339" r:id="rId20"/>
    <p:sldId id="274" r:id="rId21"/>
    <p:sldId id="275" r:id="rId22"/>
    <p:sldId id="276" r:id="rId23"/>
    <p:sldId id="278" r:id="rId24"/>
    <p:sldId id="323" r:id="rId25"/>
    <p:sldId id="279" r:id="rId26"/>
    <p:sldId id="284" r:id="rId27"/>
    <p:sldId id="329" r:id="rId28"/>
    <p:sldId id="330" r:id="rId29"/>
    <p:sldId id="326" r:id="rId30"/>
    <p:sldId id="287" r:id="rId31"/>
    <p:sldId id="288" r:id="rId32"/>
    <p:sldId id="286" r:id="rId33"/>
    <p:sldId id="333" r:id="rId34"/>
    <p:sldId id="31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0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26" autoAdjust="0"/>
    <p:restoredTop sz="94694" autoAdjust="0"/>
  </p:normalViewPr>
  <p:slideViewPr>
    <p:cSldViewPr snapToGrid="0">
      <p:cViewPr varScale="1">
        <p:scale>
          <a:sx n="113" d="100"/>
          <a:sy n="113" d="100"/>
        </p:scale>
        <p:origin x="216" y="3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4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02-3703-9011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F6E92-38E5-FA4C-BF11-4F7A6F24D35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538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 </a:t>
            </a:r>
            <a:r>
              <a:rPr lang="en-US" altLang="ko-KR" dirty="0"/>
              <a:t>hyperlink </a:t>
            </a:r>
            <a:r>
              <a:rPr lang="ko-KR" altLang="en-US" dirty="0"/>
              <a:t>로 </a:t>
            </a:r>
            <a:r>
              <a:rPr lang="en-US" altLang="ko-KR" dirty="0" err="1"/>
              <a:t>lingt</a:t>
            </a:r>
            <a:r>
              <a:rPr lang="ko-KR" altLang="en-US" dirty="0"/>
              <a:t>사이트를 걸어 선생님의  </a:t>
            </a:r>
            <a:r>
              <a:rPr lang="en-US" altLang="ko-KR" dirty="0" err="1"/>
              <a:t>lingt</a:t>
            </a:r>
            <a:r>
              <a:rPr lang="ko-KR" altLang="en-US" dirty="0"/>
              <a:t> 페이지로 가게 해 주세요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저의 </a:t>
            </a:r>
            <a:r>
              <a:rPr lang="ko-KR" altLang="en-US" dirty="0" err="1"/>
              <a:t>링그트</a:t>
            </a:r>
            <a:r>
              <a:rPr lang="ko-KR" altLang="en-US" dirty="0"/>
              <a:t> 페이지로 가는 것은 삭제하였습니다</a:t>
            </a:r>
            <a:r>
              <a:rPr lang="en-US" altLang="ko-KR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Lingt.com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들어가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 up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 하시고 교사의 방을 만들어 교과서의 읽기 부분을 교사가 읽어 녹음해 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놓고학생들도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따라 읽어 녹음하게 할 수 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질문을 만들어 듣기와 말하기를 연습하게 할 수도 있고</a:t>
            </a:r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학생들이 녹음해 놓은 것을 듣고 평가를 바로 해서 학생들에게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바로 줄 수 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** </a:t>
            </a:r>
            <a:r>
              <a:rPr lang="ko-KR" altLang="en-US" dirty="0"/>
              <a:t>제  원본에는 </a:t>
            </a:r>
            <a:r>
              <a:rPr lang="en-US" altLang="ko-KR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</a:t>
            </a:r>
            <a:r>
              <a:rPr lang="en-US" altLang="ko-KR" dirty="0"/>
              <a:t>hyperlink</a:t>
            </a:r>
            <a:r>
              <a:rPr lang="ko-KR" altLang="en-US" dirty="0" err="1"/>
              <a:t>를</a:t>
            </a:r>
            <a:r>
              <a:rPr lang="ko-KR" altLang="en-US" dirty="0"/>
              <a:t> 걸어 </a:t>
            </a:r>
            <a:r>
              <a:rPr lang="en-US" altLang="ko-KR" dirty="0"/>
              <a:t>google form</a:t>
            </a:r>
            <a:r>
              <a:rPr lang="ko-KR" altLang="en-US" dirty="0"/>
              <a:t> 을 </a:t>
            </a:r>
            <a:r>
              <a:rPr lang="ko-KR" altLang="en-US" dirty="0" err="1"/>
              <a:t>연겷해</a:t>
            </a:r>
            <a:r>
              <a:rPr lang="ko-KR" altLang="en-US" dirty="0"/>
              <a:t> 놓았습니다</a:t>
            </a:r>
            <a:r>
              <a:rPr lang="en-US" altLang="ko-KR" dirty="0"/>
              <a:t>.(</a:t>
            </a:r>
            <a:r>
              <a:rPr lang="ko-KR" altLang="en-US" dirty="0"/>
              <a:t>지금은 </a:t>
            </a:r>
            <a:r>
              <a:rPr lang="en-US" altLang="ko-KR" dirty="0"/>
              <a:t>remove</a:t>
            </a:r>
            <a:r>
              <a:rPr lang="ko-KR" altLang="en-US" dirty="0"/>
              <a:t>한 상태입니다</a:t>
            </a:r>
            <a:r>
              <a:rPr lang="en-US" altLang="ko-KR" dirty="0"/>
              <a:t>.)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 제 구글 </a:t>
            </a:r>
            <a:r>
              <a:rPr lang="ko-KR" altLang="en-US" dirty="0" err="1"/>
              <a:t>어카운트를</a:t>
            </a:r>
            <a:r>
              <a:rPr lang="ko-KR" altLang="en-US" dirty="0"/>
              <a:t> </a:t>
            </a:r>
            <a:r>
              <a:rPr lang="ko-KR" altLang="en-US" dirty="0" err="1"/>
              <a:t>쉐어하면</a:t>
            </a:r>
            <a:r>
              <a:rPr lang="ko-KR" altLang="en-US" dirty="0"/>
              <a:t> 선생님들이 확인이 가능치 않으므로 옆에 워드 화일을 </a:t>
            </a:r>
            <a:r>
              <a:rPr lang="en-US" altLang="ko-KR" dirty="0"/>
              <a:t>attach</a:t>
            </a:r>
            <a:r>
              <a:rPr lang="ko-KR" altLang="en-US" dirty="0"/>
              <a:t>해 놓았습니다</a:t>
            </a:r>
            <a:r>
              <a:rPr lang="en-US" altLang="ko-KR" dirty="0"/>
              <a:t>.</a:t>
            </a:r>
            <a:r>
              <a:rPr lang="ko-KR" altLang="en-US" dirty="0"/>
              <a:t> 이 워드 화일을 쓰셔도 되고 </a:t>
            </a:r>
            <a:r>
              <a:rPr lang="en-US" altLang="ko-KR" dirty="0"/>
              <a:t>google form</a:t>
            </a:r>
            <a:r>
              <a:rPr lang="ko-KR" altLang="en-US" dirty="0" err="1"/>
              <a:t>으로</a:t>
            </a:r>
            <a:r>
              <a:rPr lang="ko-KR" altLang="en-US" dirty="0"/>
              <a:t> 만드시면 온라인 </a:t>
            </a:r>
            <a:r>
              <a:rPr lang="ko-KR" altLang="en-US" dirty="0" err="1"/>
              <a:t>수업시</a:t>
            </a:r>
            <a:r>
              <a:rPr lang="ko-KR" altLang="en-US" dirty="0"/>
              <a:t> 학생들의 결과를 바로 확인할 수 있게 됩니다</a:t>
            </a:r>
            <a:r>
              <a:rPr lang="en-US" altLang="ko-KR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** </a:t>
            </a:r>
            <a:r>
              <a:rPr lang="ko-KR" altLang="en-US" dirty="0"/>
              <a:t>제  원본에는 </a:t>
            </a:r>
            <a:r>
              <a:rPr lang="en-US" altLang="ko-KR" dirty="0"/>
              <a:t>‘</a:t>
            </a:r>
            <a:r>
              <a:rPr lang="ko-KR" altLang="en-US" dirty="0"/>
              <a:t>여기 </a:t>
            </a:r>
            <a:r>
              <a:rPr lang="en-US" altLang="ko-KR" dirty="0"/>
              <a:t>’</a:t>
            </a:r>
            <a:r>
              <a:rPr lang="ko-KR" altLang="en-US" dirty="0"/>
              <a:t>에 </a:t>
            </a:r>
            <a:r>
              <a:rPr lang="en-US" altLang="ko-KR" dirty="0"/>
              <a:t>hyperlink</a:t>
            </a:r>
            <a:r>
              <a:rPr lang="ko-KR" altLang="en-US" dirty="0" err="1"/>
              <a:t>를</a:t>
            </a:r>
            <a:r>
              <a:rPr lang="ko-KR" altLang="en-US" dirty="0"/>
              <a:t> 걸어 </a:t>
            </a:r>
            <a:r>
              <a:rPr lang="en-US" altLang="ko-KR" dirty="0"/>
              <a:t>google form</a:t>
            </a:r>
            <a:r>
              <a:rPr lang="ko-KR" altLang="en-US" dirty="0"/>
              <a:t> 을 </a:t>
            </a:r>
            <a:r>
              <a:rPr lang="ko-KR" altLang="en-US" dirty="0" err="1"/>
              <a:t>연겷해</a:t>
            </a:r>
            <a:r>
              <a:rPr lang="ko-KR" altLang="en-US" dirty="0"/>
              <a:t> 놓았습니다</a:t>
            </a:r>
            <a:r>
              <a:rPr lang="en-US" altLang="ko-KR" dirty="0"/>
              <a:t>.(</a:t>
            </a:r>
            <a:r>
              <a:rPr lang="ko-KR" altLang="en-US" dirty="0"/>
              <a:t>지금은 </a:t>
            </a:r>
            <a:r>
              <a:rPr lang="en-US" altLang="ko-KR" dirty="0"/>
              <a:t>remove</a:t>
            </a:r>
            <a:r>
              <a:rPr lang="ko-KR" altLang="en-US" dirty="0"/>
              <a:t>한 상태입니다</a:t>
            </a:r>
            <a:r>
              <a:rPr lang="en-US" altLang="ko-KR" dirty="0"/>
              <a:t>.)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 제 구글 </a:t>
            </a:r>
            <a:r>
              <a:rPr lang="ko-KR" altLang="en-US" dirty="0" err="1"/>
              <a:t>어카운트를</a:t>
            </a:r>
            <a:r>
              <a:rPr lang="ko-KR" altLang="en-US" dirty="0"/>
              <a:t> </a:t>
            </a:r>
            <a:r>
              <a:rPr lang="ko-KR" altLang="en-US" dirty="0" err="1"/>
              <a:t>쉐어하면</a:t>
            </a:r>
            <a:r>
              <a:rPr lang="ko-KR" altLang="en-US" dirty="0"/>
              <a:t> 선생님들이 확인이 가능치 않으므로 옆에 워드 화일을 </a:t>
            </a:r>
            <a:r>
              <a:rPr lang="en-US" altLang="ko-KR" dirty="0"/>
              <a:t>attach</a:t>
            </a:r>
            <a:r>
              <a:rPr lang="ko-KR" altLang="en-US" dirty="0"/>
              <a:t>해 놓았습니다</a:t>
            </a:r>
            <a:r>
              <a:rPr lang="en-US" altLang="ko-KR" dirty="0"/>
              <a:t>.</a:t>
            </a:r>
            <a:r>
              <a:rPr lang="ko-KR" altLang="en-US" dirty="0"/>
              <a:t> 이 워드 화일을 쓰셔도 되고 </a:t>
            </a:r>
            <a:r>
              <a:rPr lang="en-US" altLang="ko-KR" dirty="0"/>
              <a:t>google form</a:t>
            </a:r>
            <a:r>
              <a:rPr lang="ko-KR" altLang="en-US" dirty="0" err="1"/>
              <a:t>으로</a:t>
            </a:r>
            <a:r>
              <a:rPr lang="ko-KR" altLang="en-US" dirty="0"/>
              <a:t> 만드시면 온라인 </a:t>
            </a:r>
            <a:r>
              <a:rPr lang="ko-KR" altLang="en-US" dirty="0" err="1"/>
              <a:t>수업시</a:t>
            </a:r>
            <a:r>
              <a:rPr lang="ko-KR" altLang="en-US" dirty="0"/>
              <a:t> 학생들의 결과를 바로 확인할 수 있게 됩니다</a:t>
            </a:r>
            <a:r>
              <a:rPr lang="en-US" altLang="ko-KR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888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dpuzzle.com/media/5eaafeec1330d73ebbc6e286" TargetMode="External"/><Relationship Id="rId4" Type="http://schemas.openxmlformats.org/officeDocument/2006/relationships/hyperlink" Target="https://youtu.be/_TRZWfCb3CQ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mn7r?x=1jqt&amp;i=2tig8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oBapIklkqII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dpuzzle.com/media/5eabff134a450b3ef3d3cd00" TargetMode="Externa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7.png"/><Relationship Id="rId4" Type="http://schemas.openxmlformats.org/officeDocument/2006/relationships/package" Target="../embeddings/Microsoft_Word_Document.docx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7.png"/><Relationship Id="rId5" Type="http://schemas.openxmlformats.org/officeDocument/2006/relationships/package" Target="../embeddings/Microsoft_Word_Document1.docx"/><Relationship Id="rId4" Type="http://schemas.openxmlformats.org/officeDocument/2006/relationships/hyperlink" Target="https://youtu.be/6TD73QLhqIE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41yaeZOGZRs" TargetMode="External"/><Relationship Id="rId2" Type="http://schemas.openxmlformats.org/officeDocument/2006/relationships/hyperlink" Target="https://youtu.be/_TRZWfCb3CQ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tplay.co.kr" TargetMode="External"/><Relationship Id="rId5" Type="http://schemas.openxmlformats.org/officeDocument/2006/relationships/hyperlink" Target="https://ac-illust.com" TargetMode="External"/><Relationship Id="rId4" Type="http://schemas.openxmlformats.org/officeDocument/2006/relationships/hyperlink" Target="https://youtu.be/oBapIklkqI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1-2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211" y="40926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838200" y="444500"/>
            <a:ext cx="10515600" cy="812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o-KR" altLang="en-US" sz="4000" dirty="0"/>
              <a:t>한국의</a:t>
            </a:r>
            <a:r>
              <a:rPr lang="en-US" altLang="ko-KR" sz="4000" dirty="0"/>
              <a:t> </a:t>
            </a:r>
            <a:r>
              <a:rPr lang="ko-KR" altLang="en-US" sz="4000" dirty="0"/>
              <a:t>전통</a:t>
            </a:r>
            <a:r>
              <a:rPr lang="en-US" altLang="ko-KR" sz="4000" dirty="0"/>
              <a:t> </a:t>
            </a:r>
            <a:r>
              <a:rPr lang="ko-KR" altLang="en-US" sz="4000" dirty="0"/>
              <a:t>놀이</a:t>
            </a:r>
            <a:r>
              <a:rPr lang="en-US" altLang="ko-KR" sz="4000" dirty="0"/>
              <a:t>- </a:t>
            </a:r>
            <a:r>
              <a:rPr lang="ko-KR" altLang="en-US" sz="4000" dirty="0">
                <a:solidFill>
                  <a:srgbClr val="0000FF"/>
                </a:solidFill>
              </a:rPr>
              <a:t>딱지치기</a:t>
            </a:r>
            <a:endParaRPr lang="en-US" sz="4000" dirty="0">
              <a:solidFill>
                <a:srgbClr val="0000FF"/>
              </a:solidFill>
            </a:endParaRPr>
          </a:p>
        </p:txBody>
      </p:sp>
      <p:pic>
        <p:nvPicPr>
          <p:cNvPr id="3" name="Picture 2" descr="Screen Shot 2020-04-30 at 12.26.5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" y="1346200"/>
            <a:ext cx="7321625" cy="3683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66100" y="3787086"/>
            <a:ext cx="37973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>
                <a:hlinkClick r:id="rId4"/>
              </a:rPr>
              <a:t>딱지</a:t>
            </a:r>
            <a:r>
              <a:rPr lang="en-US" altLang="ko-KR" sz="2800" dirty="0">
                <a:hlinkClick r:id="rId4"/>
              </a:rPr>
              <a:t> </a:t>
            </a:r>
            <a:r>
              <a:rPr lang="ko-KR" altLang="en-US" sz="2800" dirty="0">
                <a:hlinkClick r:id="rId4"/>
              </a:rPr>
              <a:t>접는법</a:t>
            </a:r>
            <a:r>
              <a:rPr lang="en-US" altLang="ko-KR" sz="2800" dirty="0">
                <a:hlinkClick r:id="rId4"/>
              </a:rPr>
              <a:t> </a:t>
            </a:r>
            <a:r>
              <a:rPr lang="ko-KR" altLang="en-US" sz="2800" dirty="0"/>
              <a:t>영상보기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8001000" y="4711147"/>
            <a:ext cx="4075043" cy="49244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600" dirty="0">
                <a:hlinkClick r:id="rId5"/>
              </a:rPr>
              <a:t>딱지치기</a:t>
            </a:r>
            <a:r>
              <a:rPr lang="en-US" altLang="ko-KR" sz="2600" dirty="0">
                <a:hlinkClick r:id="rId5"/>
              </a:rPr>
              <a:t> </a:t>
            </a:r>
            <a:r>
              <a:rPr lang="ko-KR" altLang="en-US" sz="2600" dirty="0">
                <a:hlinkClick r:id="rId5"/>
              </a:rPr>
              <a:t>하는법</a:t>
            </a:r>
            <a:r>
              <a:rPr lang="en-US" altLang="ko-KR" sz="2600" dirty="0">
                <a:hlinkClick r:id="rId5"/>
              </a:rPr>
              <a:t> </a:t>
            </a:r>
            <a:r>
              <a:rPr lang="ko-KR" altLang="en-US" sz="2600" dirty="0">
                <a:hlinkClick r:id="rId5"/>
              </a:rPr>
              <a:t>영상보기</a:t>
            </a:r>
            <a:endParaRPr lang="en-US" sz="2600" dirty="0"/>
          </a:p>
        </p:txBody>
      </p:sp>
      <p:sp>
        <p:nvSpPr>
          <p:cNvPr id="9" name="TextBox 8"/>
          <p:cNvSpPr txBox="1"/>
          <p:nvPr/>
        </p:nvSpPr>
        <p:spPr>
          <a:xfrm>
            <a:off x="8001000" y="1422400"/>
            <a:ext cx="39624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두</a:t>
            </a:r>
            <a:r>
              <a:rPr lang="en-US" altLang="ko-KR" dirty="0"/>
              <a:t> </a:t>
            </a:r>
            <a:r>
              <a:rPr lang="ko-KR" altLang="en-US" dirty="0"/>
              <a:t>사람이</a:t>
            </a:r>
            <a:r>
              <a:rPr lang="en-US" altLang="ko-KR" dirty="0"/>
              <a:t> </a:t>
            </a:r>
            <a:r>
              <a:rPr lang="ko-KR" altLang="en-US" dirty="0"/>
              <a:t>짝을짓고</a:t>
            </a:r>
            <a:r>
              <a:rPr lang="en-US" altLang="ko-KR" dirty="0"/>
              <a:t> </a:t>
            </a:r>
            <a:r>
              <a:rPr lang="ko-KR" altLang="en-US" dirty="0"/>
              <a:t>가위바위보를</a:t>
            </a:r>
            <a:r>
              <a:rPr lang="en-US" altLang="ko-KR" dirty="0"/>
              <a:t> </a:t>
            </a:r>
            <a:r>
              <a:rPr lang="ko-KR" altLang="en-US" dirty="0"/>
              <a:t>해서</a:t>
            </a:r>
            <a:r>
              <a:rPr lang="en-US" altLang="ko-KR" dirty="0"/>
              <a:t> </a:t>
            </a:r>
            <a:r>
              <a:rPr lang="ko-KR" altLang="en-US" dirty="0"/>
              <a:t>진</a:t>
            </a:r>
            <a:r>
              <a:rPr lang="en-US" altLang="ko-KR" dirty="0"/>
              <a:t> </a:t>
            </a:r>
            <a:r>
              <a:rPr lang="ko-KR" altLang="en-US" dirty="0"/>
              <a:t>사람은</a:t>
            </a:r>
            <a:r>
              <a:rPr lang="en-US" altLang="ko-KR" dirty="0"/>
              <a:t> </a:t>
            </a:r>
            <a:r>
              <a:rPr lang="ko-KR" altLang="en-US" dirty="0"/>
              <a:t>바닥에</a:t>
            </a:r>
            <a:r>
              <a:rPr lang="en-US" altLang="ko-KR" dirty="0"/>
              <a:t> </a:t>
            </a:r>
            <a:r>
              <a:rPr lang="ko-KR" altLang="en-US" dirty="0"/>
              <a:t>딱지를</a:t>
            </a:r>
            <a:r>
              <a:rPr lang="en-US" altLang="ko-KR" dirty="0"/>
              <a:t> </a:t>
            </a:r>
            <a:r>
              <a:rPr lang="ko-KR" altLang="en-US" dirty="0"/>
              <a:t>내려놓고</a:t>
            </a:r>
            <a:r>
              <a:rPr lang="en-US" altLang="ko-KR" dirty="0"/>
              <a:t> </a:t>
            </a:r>
            <a:r>
              <a:rPr lang="ko-KR" altLang="en-US" dirty="0"/>
              <a:t>이기</a:t>
            </a:r>
            <a:r>
              <a:rPr lang="en-US" altLang="ko-KR" dirty="0"/>
              <a:t> </a:t>
            </a:r>
            <a:r>
              <a:rPr lang="ko-KR" altLang="en-US" dirty="0"/>
              <a:t>사람은</a:t>
            </a:r>
            <a:r>
              <a:rPr lang="en-US" altLang="ko-KR" dirty="0"/>
              <a:t> </a:t>
            </a:r>
            <a:r>
              <a:rPr lang="ko-KR" altLang="en-US" dirty="0"/>
              <a:t>자기의</a:t>
            </a:r>
            <a:r>
              <a:rPr lang="en-US" altLang="ko-KR" dirty="0"/>
              <a:t> </a:t>
            </a:r>
            <a:r>
              <a:rPr lang="ko-KR" altLang="en-US" dirty="0"/>
              <a:t>딱지로</a:t>
            </a:r>
            <a:r>
              <a:rPr lang="en-US" altLang="ko-KR" dirty="0"/>
              <a:t> </a:t>
            </a:r>
            <a:r>
              <a:rPr lang="ko-KR" altLang="en-US" dirty="0"/>
              <a:t>바닥의</a:t>
            </a:r>
            <a:r>
              <a:rPr lang="en-US" altLang="ko-KR" dirty="0"/>
              <a:t> </a:t>
            </a:r>
            <a:r>
              <a:rPr lang="ko-KR" altLang="en-US" dirty="0"/>
              <a:t>딱지를</a:t>
            </a:r>
            <a:r>
              <a:rPr lang="en-US" altLang="ko-KR" dirty="0"/>
              <a:t> </a:t>
            </a:r>
            <a:r>
              <a:rPr lang="ko-KR" altLang="en-US" dirty="0"/>
              <a:t>내리친다</a:t>
            </a:r>
            <a:endParaRPr lang="en-US" altLang="ko-KR" dirty="0"/>
          </a:p>
          <a:p>
            <a:r>
              <a:rPr lang="en-US" dirty="0">
                <a:solidFill>
                  <a:srgbClr val="FC02FF"/>
                </a:solidFill>
              </a:rPr>
              <a:t>-</a:t>
            </a:r>
            <a:r>
              <a:rPr lang="ko-KR" altLang="en-US" dirty="0">
                <a:solidFill>
                  <a:srgbClr val="FC02FF"/>
                </a:solidFill>
              </a:rPr>
              <a:t>딱지를</a:t>
            </a:r>
            <a:r>
              <a:rPr lang="en-US" altLang="ko-KR" dirty="0">
                <a:solidFill>
                  <a:srgbClr val="FC02FF"/>
                </a:solidFill>
              </a:rPr>
              <a:t> </a:t>
            </a:r>
            <a:r>
              <a:rPr lang="ko-KR" altLang="en-US" dirty="0">
                <a:solidFill>
                  <a:srgbClr val="FC02FF"/>
                </a:solidFill>
              </a:rPr>
              <a:t>뒤집으면</a:t>
            </a:r>
            <a:r>
              <a:rPr lang="en-US" altLang="ko-KR" dirty="0">
                <a:solidFill>
                  <a:srgbClr val="FC02FF"/>
                </a:solidFill>
              </a:rPr>
              <a:t> </a:t>
            </a:r>
            <a:r>
              <a:rPr lang="ko-KR" altLang="en-US" dirty="0">
                <a:solidFill>
                  <a:srgbClr val="FC02FF"/>
                </a:solidFill>
              </a:rPr>
              <a:t>따게</a:t>
            </a:r>
            <a:r>
              <a:rPr lang="en-US" altLang="ko-KR" dirty="0">
                <a:solidFill>
                  <a:srgbClr val="FC02FF"/>
                </a:solidFill>
              </a:rPr>
              <a:t> </a:t>
            </a:r>
            <a:r>
              <a:rPr lang="ko-KR" altLang="en-US" dirty="0">
                <a:solidFill>
                  <a:srgbClr val="FC02FF"/>
                </a:solidFill>
              </a:rPr>
              <a:t>되고</a:t>
            </a:r>
            <a:r>
              <a:rPr lang="en-US" altLang="ko-KR" dirty="0">
                <a:solidFill>
                  <a:srgbClr val="FC02FF"/>
                </a:solidFill>
              </a:rPr>
              <a:t> </a:t>
            </a:r>
            <a:r>
              <a:rPr lang="ko-KR" altLang="en-US" dirty="0">
                <a:solidFill>
                  <a:srgbClr val="FC02FF"/>
                </a:solidFill>
              </a:rPr>
              <a:t>계속</a:t>
            </a:r>
            <a:r>
              <a:rPr lang="en-US" altLang="ko-KR" dirty="0">
                <a:solidFill>
                  <a:srgbClr val="FC02FF"/>
                </a:solidFill>
              </a:rPr>
              <a:t> </a:t>
            </a:r>
            <a:r>
              <a:rPr lang="ko-KR" altLang="en-US" dirty="0">
                <a:solidFill>
                  <a:srgbClr val="FC02FF"/>
                </a:solidFill>
              </a:rPr>
              <a:t>딱지를</a:t>
            </a:r>
            <a:r>
              <a:rPr lang="en-US" altLang="ko-KR" dirty="0">
                <a:solidFill>
                  <a:srgbClr val="FC02FF"/>
                </a:solidFill>
              </a:rPr>
              <a:t> </a:t>
            </a:r>
            <a:r>
              <a:rPr lang="ko-KR" altLang="en-US" dirty="0">
                <a:solidFill>
                  <a:srgbClr val="FC02FF"/>
                </a:solidFill>
              </a:rPr>
              <a:t>칠</a:t>
            </a:r>
            <a:r>
              <a:rPr lang="en-US" altLang="ko-KR" dirty="0">
                <a:solidFill>
                  <a:srgbClr val="FC02FF"/>
                </a:solidFill>
              </a:rPr>
              <a:t> </a:t>
            </a:r>
            <a:r>
              <a:rPr lang="ko-KR" altLang="en-US" dirty="0">
                <a:solidFill>
                  <a:srgbClr val="FC02FF"/>
                </a:solidFill>
              </a:rPr>
              <a:t>수</a:t>
            </a:r>
            <a:r>
              <a:rPr lang="en-US" altLang="ko-KR" dirty="0">
                <a:solidFill>
                  <a:srgbClr val="FC02FF"/>
                </a:solidFill>
              </a:rPr>
              <a:t> </a:t>
            </a:r>
            <a:r>
              <a:rPr lang="ko-KR" altLang="en-US" dirty="0">
                <a:solidFill>
                  <a:srgbClr val="FC02FF"/>
                </a:solidFill>
              </a:rPr>
              <a:t>있다</a:t>
            </a:r>
            <a:endParaRPr lang="en-US" altLang="ko-KR" dirty="0">
              <a:solidFill>
                <a:srgbClr val="FC02FF"/>
              </a:solidFill>
            </a:endParaRPr>
          </a:p>
          <a:p>
            <a:r>
              <a:rPr lang="en-US" altLang="ko-KR" dirty="0">
                <a:solidFill>
                  <a:srgbClr val="FC02FF"/>
                </a:solidFill>
              </a:rPr>
              <a:t>-</a:t>
            </a:r>
            <a:r>
              <a:rPr lang="ko-KR" altLang="en-US" dirty="0">
                <a:solidFill>
                  <a:srgbClr val="FC02FF"/>
                </a:solidFill>
              </a:rPr>
              <a:t>뒤집어지지</a:t>
            </a:r>
            <a:r>
              <a:rPr lang="en-US" altLang="ko-KR" dirty="0">
                <a:solidFill>
                  <a:srgbClr val="FC02FF"/>
                </a:solidFill>
              </a:rPr>
              <a:t> </a:t>
            </a:r>
            <a:r>
              <a:rPr lang="ko-KR" altLang="en-US" dirty="0">
                <a:solidFill>
                  <a:srgbClr val="FC02FF"/>
                </a:solidFill>
              </a:rPr>
              <a:t>않으면</a:t>
            </a:r>
            <a:r>
              <a:rPr lang="en-US" altLang="ko-KR" dirty="0">
                <a:solidFill>
                  <a:srgbClr val="FC02FF"/>
                </a:solidFill>
              </a:rPr>
              <a:t> </a:t>
            </a:r>
            <a:r>
              <a:rPr lang="ko-KR" altLang="en-US" dirty="0">
                <a:solidFill>
                  <a:srgbClr val="FC02FF"/>
                </a:solidFill>
              </a:rPr>
              <a:t>상대방이</a:t>
            </a:r>
            <a:r>
              <a:rPr lang="en-US" altLang="ko-KR" dirty="0">
                <a:solidFill>
                  <a:srgbClr val="FC02FF"/>
                </a:solidFill>
              </a:rPr>
              <a:t> </a:t>
            </a:r>
            <a:r>
              <a:rPr lang="ko-KR" altLang="en-US" dirty="0">
                <a:solidFill>
                  <a:srgbClr val="FC02FF"/>
                </a:solidFill>
              </a:rPr>
              <a:t>딱지를</a:t>
            </a:r>
            <a:r>
              <a:rPr lang="en-US" altLang="ko-KR" dirty="0">
                <a:solidFill>
                  <a:srgbClr val="FC02FF"/>
                </a:solidFill>
              </a:rPr>
              <a:t> </a:t>
            </a:r>
            <a:r>
              <a:rPr lang="ko-KR" altLang="en-US" dirty="0">
                <a:solidFill>
                  <a:srgbClr val="FC02FF"/>
                </a:solidFill>
              </a:rPr>
              <a:t>친다</a:t>
            </a:r>
            <a:endParaRPr lang="en-US" dirty="0">
              <a:solidFill>
                <a:srgbClr val="FC02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70700" y="4927600"/>
            <a:ext cx="2438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</a:t>
            </a:r>
            <a:r>
              <a:rPr lang="en-US" sz="800" dirty="0" err="1"/>
              <a:t>artplay.co.kr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711039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2625" y="1562100"/>
            <a:ext cx="106680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14</a:t>
            </a:r>
            <a:r>
              <a:rPr lang="ko-KR" altLang="en-US" sz="2800" dirty="0"/>
              <a:t>과</a:t>
            </a:r>
            <a:r>
              <a:rPr lang="en-US" altLang="ko-KR" sz="2800" dirty="0"/>
              <a:t> </a:t>
            </a:r>
            <a:r>
              <a:rPr lang="ko-KR" altLang="en-US" sz="2800" dirty="0"/>
              <a:t>단어</a:t>
            </a:r>
            <a:r>
              <a:rPr lang="en-US" altLang="ko-KR" sz="2800" dirty="0"/>
              <a:t> </a:t>
            </a:r>
            <a:r>
              <a:rPr lang="ko-KR" altLang="en-US" sz="2800" dirty="0"/>
              <a:t>공부를</a:t>
            </a:r>
            <a:r>
              <a:rPr lang="en-US" altLang="ko-KR" sz="2800" dirty="0"/>
              <a:t> </a:t>
            </a:r>
            <a:r>
              <a:rPr lang="en-US" altLang="ko-KR" sz="2800" dirty="0" err="1">
                <a:hlinkClick r:id="rId3"/>
              </a:rPr>
              <a:t>quizlet</a:t>
            </a:r>
            <a:r>
              <a:rPr lang="ko-KR" altLang="en-US" sz="2800" dirty="0"/>
              <a:t>을</a:t>
            </a:r>
            <a:r>
              <a:rPr lang="en-US" altLang="ko-KR" sz="2800" dirty="0"/>
              <a:t> </a:t>
            </a:r>
            <a:r>
              <a:rPr lang="ko-KR" altLang="en-US" sz="2800" dirty="0"/>
              <a:t>이용해</a:t>
            </a:r>
            <a:r>
              <a:rPr lang="en-US" altLang="ko-KR" sz="2800" dirty="0"/>
              <a:t> </a:t>
            </a:r>
            <a:r>
              <a:rPr lang="ko-KR" altLang="en-US" sz="2800" dirty="0"/>
              <a:t>여러</a:t>
            </a:r>
            <a:r>
              <a:rPr lang="en-US" altLang="ko-KR" sz="2800" dirty="0"/>
              <a:t> </a:t>
            </a:r>
            <a:r>
              <a:rPr lang="ko-KR" altLang="en-US" sz="2800" dirty="0"/>
              <a:t>방법으로</a:t>
            </a:r>
            <a:r>
              <a:rPr lang="en-US" altLang="ko-KR" sz="2800" dirty="0"/>
              <a:t> </a:t>
            </a:r>
            <a:r>
              <a:rPr lang="ko-KR" altLang="en-US" sz="2800" dirty="0"/>
              <a:t>공부해</a:t>
            </a:r>
            <a:r>
              <a:rPr lang="en-US" altLang="ko-KR" sz="2800" dirty="0"/>
              <a:t>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!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355975" y="2505075"/>
            <a:ext cx="5115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u="sng" dirty="0"/>
              <a:t>위의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</a:t>
            </a:r>
            <a:r>
              <a:rPr lang="ko-KR" altLang="en-US" u="sng" dirty="0"/>
              <a:t>을</a:t>
            </a:r>
            <a:r>
              <a:rPr lang="en-US" altLang="ko-KR" u="sng" dirty="0"/>
              <a:t> </a:t>
            </a:r>
            <a:r>
              <a:rPr lang="ko-KR" altLang="en-US" u="sng" dirty="0"/>
              <a:t>누르면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site </a:t>
            </a:r>
            <a:r>
              <a:rPr lang="ko-KR" altLang="en-US" u="sng" dirty="0"/>
              <a:t>로</a:t>
            </a:r>
            <a:r>
              <a:rPr lang="en-US" altLang="ko-KR" u="sng" dirty="0"/>
              <a:t> </a:t>
            </a:r>
            <a:r>
              <a:rPr lang="ko-KR" altLang="en-US" u="sng" dirty="0"/>
              <a:t>갈</a:t>
            </a:r>
            <a:r>
              <a:rPr lang="en-US" altLang="ko-KR" u="sng" dirty="0"/>
              <a:t> </a:t>
            </a:r>
            <a:r>
              <a:rPr lang="ko-KR" altLang="en-US" u="sng" dirty="0"/>
              <a:t>수</a:t>
            </a:r>
            <a:r>
              <a:rPr lang="en-US" altLang="ko-KR" u="sng" dirty="0"/>
              <a:t> </a:t>
            </a:r>
            <a:r>
              <a:rPr lang="ko-KR" altLang="en-US" u="sng" dirty="0"/>
              <a:t>있습니다</a:t>
            </a:r>
            <a:r>
              <a:rPr lang="en-US" altLang="ko-KR" u="sng" dirty="0"/>
              <a:t>.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357548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6113785"/>
              </p:ext>
            </p:extLst>
          </p:nvPr>
        </p:nvGraphicFramePr>
        <p:xfrm>
          <a:off x="176042" y="1359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   -</a:t>
                      </a:r>
                      <a:r>
                        <a:rPr lang="en-US" sz="2600" baseline="0" dirty="0">
                          <a:solidFill>
                            <a:srgbClr val="FC02FF"/>
                          </a:solidFill>
                        </a:rPr>
                        <a:t>(</a:t>
                      </a:r>
                      <a:r>
                        <a:rPr lang="ko-KR" altLang="en-US" sz="2600" baseline="0" dirty="0">
                          <a:solidFill>
                            <a:srgbClr val="FC02FF"/>
                          </a:solidFill>
                        </a:rPr>
                        <a:t>이</a:t>
                      </a:r>
                      <a:r>
                        <a:rPr lang="en-US" altLang="ko-KR" sz="2600" baseline="0" dirty="0">
                          <a:solidFill>
                            <a:srgbClr val="FC02FF"/>
                          </a:solidFill>
                        </a:rPr>
                        <a:t>) </a:t>
                      </a:r>
                      <a:r>
                        <a:rPr lang="ko-KR" altLang="en-US" sz="2600" baseline="0" dirty="0">
                          <a:solidFill>
                            <a:srgbClr val="FC02FF"/>
                          </a:solidFill>
                        </a:rPr>
                        <a:t>나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   Noun </a:t>
                      </a:r>
                      <a:r>
                        <a:rPr lang="en-US" altLang="ko-KR" sz="2800" baseline="0" dirty="0">
                          <a:solidFill>
                            <a:srgbClr val="FC02FF"/>
                          </a:solidFill>
                        </a:rPr>
                        <a:t>or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 Noun</a:t>
                      </a: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2400" y="723900"/>
            <a:ext cx="11722100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When we have to make choices between two things we use these particles.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65200" y="1536700"/>
            <a:ext cx="1270000" cy="10772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N</a:t>
            </a:r>
          </a:p>
          <a:p>
            <a:pPr algn="ctr"/>
            <a:r>
              <a:rPr lang="ko-KR" altLang="en-US" sz="3200" dirty="0"/>
              <a:t>명사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768599" y="1358900"/>
            <a:ext cx="1763643" cy="132343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C02FF"/>
                </a:solidFill>
              </a:rPr>
              <a:t>or</a:t>
            </a:r>
          </a:p>
          <a:p>
            <a:r>
              <a:rPr lang="en-US" sz="4000" dirty="0">
                <a:solidFill>
                  <a:srgbClr val="FC02FF"/>
                </a:solidFill>
              </a:rPr>
              <a:t>(</a:t>
            </a:r>
            <a:r>
              <a:rPr lang="ko-KR" altLang="en-US" sz="4000" dirty="0">
                <a:solidFill>
                  <a:srgbClr val="FC02FF"/>
                </a:solidFill>
              </a:rPr>
              <a:t>이</a:t>
            </a:r>
            <a:r>
              <a:rPr lang="en-US" altLang="ko-KR" sz="4000" dirty="0">
                <a:solidFill>
                  <a:srgbClr val="FC02FF"/>
                </a:solidFill>
              </a:rPr>
              <a:t>) </a:t>
            </a:r>
            <a:r>
              <a:rPr lang="ko-KR" altLang="en-US" sz="4000" dirty="0">
                <a:solidFill>
                  <a:srgbClr val="FC02FF"/>
                </a:solidFill>
              </a:rPr>
              <a:t>나</a:t>
            </a:r>
            <a:endParaRPr lang="en-US" altLang="ko-KR" sz="4000" dirty="0">
              <a:solidFill>
                <a:srgbClr val="FC02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24100" y="1828800"/>
            <a:ext cx="40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11700" y="1536700"/>
            <a:ext cx="1270000" cy="10772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N</a:t>
            </a:r>
          </a:p>
          <a:p>
            <a:pPr algn="ctr"/>
            <a:r>
              <a:rPr lang="ko-KR" altLang="en-US" sz="3200" dirty="0"/>
              <a:t>명사</a:t>
            </a:r>
            <a:endParaRPr lang="en-US" sz="3200" dirty="0"/>
          </a:p>
        </p:txBody>
      </p:sp>
      <p:sp>
        <p:nvSpPr>
          <p:cNvPr id="35" name="TextBox 34"/>
          <p:cNvSpPr txBox="1"/>
          <p:nvPr/>
        </p:nvSpPr>
        <p:spPr>
          <a:xfrm>
            <a:off x="4318000" y="1816100"/>
            <a:ext cx="40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</a:t>
            </a:r>
          </a:p>
        </p:txBody>
      </p:sp>
      <p:cxnSp>
        <p:nvCxnSpPr>
          <p:cNvPr id="10" name="Elbow Connector 9"/>
          <p:cNvCxnSpPr/>
          <p:nvPr/>
        </p:nvCxnSpPr>
        <p:spPr>
          <a:xfrm>
            <a:off x="2654300" y="3314700"/>
            <a:ext cx="1968500" cy="8382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532338"/>
              </p:ext>
            </p:extLst>
          </p:nvPr>
        </p:nvGraphicFramePr>
        <p:xfrm>
          <a:off x="5245099" y="2916765"/>
          <a:ext cx="5012084" cy="207267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060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60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662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받침</a:t>
                      </a:r>
                      <a:r>
                        <a:rPr lang="en-US" altLang="ko-KR" sz="2400" dirty="0"/>
                        <a:t> O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>
                          <a:solidFill>
                            <a:srgbClr val="FC02FF"/>
                          </a:solidFill>
                        </a:rPr>
                        <a:t>받침</a:t>
                      </a:r>
                      <a:r>
                        <a:rPr lang="en-US" altLang="ko-KR" sz="2400" dirty="0">
                          <a:solidFill>
                            <a:srgbClr val="FC02FF"/>
                          </a:solidFill>
                        </a:rPr>
                        <a:t> </a:t>
                      </a:r>
                      <a:r>
                        <a:rPr lang="en-US" sz="2400" dirty="0">
                          <a:solidFill>
                            <a:srgbClr val="FC02FF"/>
                          </a:solidFill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62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</a:t>
                      </a:r>
                      <a:r>
                        <a:rPr lang="ko-KR" altLang="en-US" sz="2400" b="1" dirty="0">
                          <a:solidFill>
                            <a:srgbClr val="FC02FF"/>
                          </a:solidFill>
                        </a:rPr>
                        <a:t>이나</a:t>
                      </a:r>
                      <a:endParaRPr lang="en-US" sz="2400" b="1" dirty="0">
                        <a:solidFill>
                          <a:srgbClr val="FC02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FC02FF"/>
                          </a:solidFill>
                        </a:rPr>
                        <a:t>N</a:t>
                      </a:r>
                      <a:r>
                        <a:rPr lang="ko-KR" altLang="en-US" sz="2400" b="1" dirty="0">
                          <a:solidFill>
                            <a:srgbClr val="FC02FF"/>
                          </a:solidFill>
                        </a:rPr>
                        <a:t>나</a:t>
                      </a:r>
                      <a:endParaRPr lang="en-US" sz="2400" b="1" dirty="0">
                        <a:solidFill>
                          <a:srgbClr val="FC02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9420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Right Arrow 14"/>
          <p:cNvSpPr/>
          <p:nvPr/>
        </p:nvSpPr>
        <p:spPr>
          <a:xfrm>
            <a:off x="5346700" y="4297681"/>
            <a:ext cx="393700" cy="1727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765800" y="4356100"/>
            <a:ext cx="172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미끄럼틀</a:t>
            </a:r>
            <a:r>
              <a:rPr lang="ko-KR" altLang="en-US" sz="2000" b="1" dirty="0">
                <a:solidFill>
                  <a:srgbClr val="FC02FF"/>
                </a:solidFill>
              </a:rPr>
              <a:t>이나</a:t>
            </a:r>
            <a:endParaRPr lang="en-US" sz="2000" b="1" dirty="0">
              <a:solidFill>
                <a:srgbClr val="FC02FF"/>
              </a:solidFill>
            </a:endParaRPr>
          </a:p>
        </p:txBody>
      </p:sp>
      <p:sp>
        <p:nvSpPr>
          <p:cNvPr id="36" name="Right Arrow 35"/>
          <p:cNvSpPr/>
          <p:nvPr/>
        </p:nvSpPr>
        <p:spPr>
          <a:xfrm>
            <a:off x="7442200" y="4310381"/>
            <a:ext cx="393700" cy="1727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7874000" y="4368800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  </a:t>
            </a:r>
            <a:r>
              <a:rPr lang="ko-KR" altLang="en-US" sz="2000" dirty="0"/>
              <a:t>그네</a:t>
            </a:r>
            <a:r>
              <a:rPr lang="ko-KR" altLang="en-US" sz="2000" b="1" dirty="0">
                <a:solidFill>
                  <a:srgbClr val="FC02FF"/>
                </a:solidFill>
              </a:rPr>
              <a:t>나</a:t>
            </a:r>
            <a:endParaRPr lang="en-US" sz="2000" b="1" dirty="0">
              <a:solidFill>
                <a:srgbClr val="FC02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15115" y="5189835"/>
            <a:ext cx="2824370" cy="5847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놀이터에</a:t>
            </a:r>
            <a:r>
              <a:rPr lang="en-US" altLang="ko-KR" sz="3200" dirty="0"/>
              <a:t> </a:t>
            </a:r>
            <a:r>
              <a:rPr lang="ko-KR" altLang="en-US" sz="3200" dirty="0"/>
              <a:t>가서</a:t>
            </a:r>
            <a:endParaRPr lang="en-US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4127500" y="5207000"/>
            <a:ext cx="1968500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미끄럼틀</a:t>
            </a:r>
            <a:endParaRPr lang="en-US" sz="3200" dirty="0"/>
          </a:p>
        </p:txBody>
      </p:sp>
      <p:sp>
        <p:nvSpPr>
          <p:cNvPr id="39" name="TextBox 38"/>
          <p:cNvSpPr txBox="1"/>
          <p:nvPr/>
        </p:nvSpPr>
        <p:spPr>
          <a:xfrm>
            <a:off x="6032500" y="5207000"/>
            <a:ext cx="1066800" cy="5847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FC02FF"/>
                </a:solidFill>
              </a:rPr>
              <a:t>이나</a:t>
            </a:r>
            <a:endParaRPr lang="en-US" sz="3200" b="1" dirty="0">
              <a:solidFill>
                <a:srgbClr val="FC02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099299" y="5207000"/>
            <a:ext cx="2929283" cy="5847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그네를</a:t>
            </a:r>
            <a:r>
              <a:rPr lang="en-US" altLang="ko-KR" sz="3200" dirty="0"/>
              <a:t> </a:t>
            </a:r>
            <a:r>
              <a:rPr lang="ko-KR" altLang="en-US" sz="3200" dirty="0"/>
              <a:t>탈거야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41" name="TextBox 40"/>
          <p:cNvSpPr txBox="1"/>
          <p:nvPr/>
        </p:nvSpPr>
        <p:spPr>
          <a:xfrm>
            <a:off x="5676900" y="3848099"/>
            <a:ext cx="181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미끄럼틀</a:t>
            </a:r>
            <a:r>
              <a:rPr lang="en-US" altLang="ko-KR" dirty="0"/>
              <a:t>+</a:t>
            </a:r>
            <a:r>
              <a:rPr lang="ko-KR" altLang="en-US" b="1" dirty="0">
                <a:solidFill>
                  <a:srgbClr val="FC02FF"/>
                </a:solidFill>
              </a:rPr>
              <a:t>이나</a:t>
            </a:r>
            <a:endParaRPr lang="en-US" altLang="ko-KR" b="1" dirty="0">
              <a:solidFill>
                <a:srgbClr val="FC02F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696201" y="3928349"/>
            <a:ext cx="151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그네</a:t>
            </a:r>
            <a:r>
              <a:rPr lang="en-US" altLang="ko-KR" dirty="0"/>
              <a:t>+</a:t>
            </a:r>
            <a:r>
              <a:rPr lang="ko-KR" altLang="en-US" b="1" dirty="0">
                <a:solidFill>
                  <a:srgbClr val="FC02FF"/>
                </a:solidFill>
              </a:rPr>
              <a:t>나</a:t>
            </a:r>
            <a:endParaRPr lang="en-US" altLang="ko-KR" b="1" dirty="0">
              <a:solidFill>
                <a:srgbClr val="FC0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01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  <p:bldP spid="31" grpId="0" animBg="1"/>
      <p:bldP spid="35" grpId="0"/>
      <p:bldP spid="15" grpId="0" animBg="1"/>
      <p:bldP spid="16" grpId="0"/>
      <p:bldP spid="36" grpId="0" animBg="1"/>
      <p:bldP spid="38" grpId="0"/>
      <p:bldP spid="17" grpId="0" animBg="1"/>
      <p:bldP spid="20" grpId="0" animBg="1"/>
      <p:bldP spid="39" grpId="0" animBg="1"/>
      <p:bldP spid="40" grpId="0" animBg="1"/>
      <p:bldP spid="41" grpId="0"/>
      <p:bldP spid="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3538111"/>
              </p:ext>
            </p:extLst>
          </p:nvPr>
        </p:nvGraphicFramePr>
        <p:xfrm>
          <a:off x="201442" y="339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    -</a:t>
                      </a:r>
                      <a:r>
                        <a:rPr lang="en-US" sz="2600" baseline="0" dirty="0">
                          <a:solidFill>
                            <a:srgbClr val="FC02FF"/>
                          </a:solidFill>
                        </a:rPr>
                        <a:t>(</a:t>
                      </a:r>
                      <a:r>
                        <a:rPr lang="ko-KR" altLang="en-US" sz="2600" baseline="0" dirty="0">
                          <a:solidFill>
                            <a:srgbClr val="FC02FF"/>
                          </a:solidFill>
                        </a:rPr>
                        <a:t>이</a:t>
                      </a:r>
                      <a:r>
                        <a:rPr lang="en-US" altLang="ko-KR" sz="2600" baseline="0" dirty="0">
                          <a:solidFill>
                            <a:srgbClr val="FC02FF"/>
                          </a:solidFill>
                        </a:rPr>
                        <a:t>) </a:t>
                      </a:r>
                      <a:r>
                        <a:rPr lang="ko-KR" altLang="en-US" sz="2600" baseline="0" dirty="0">
                          <a:solidFill>
                            <a:srgbClr val="FC02FF"/>
                          </a:solidFill>
                        </a:rPr>
                        <a:t>나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   Noun </a:t>
                      </a:r>
                      <a:r>
                        <a:rPr lang="en-US" altLang="ko-KR" sz="2800" baseline="0" dirty="0">
                          <a:solidFill>
                            <a:srgbClr val="FC02FF"/>
                          </a:solidFill>
                        </a:rPr>
                        <a:t>or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 Noun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83" y="1663700"/>
            <a:ext cx="1850101" cy="1803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3497" y="1670433"/>
            <a:ext cx="2289703" cy="1922126"/>
          </a:xfrm>
          <a:prstGeom prst="rect">
            <a:avLst/>
          </a:prstGeom>
        </p:spPr>
      </p:pic>
      <p:pic>
        <p:nvPicPr>
          <p:cNvPr id="4" name="Picture 3" descr="Screen Shot 2020-04-30 at 3.36.04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528" y="1739900"/>
            <a:ext cx="1669922" cy="16129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59983" y="3987800"/>
            <a:ext cx="1733917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떡볶이</a:t>
            </a:r>
            <a:endParaRPr lang="en-US" sz="3200" dirty="0"/>
          </a:p>
        </p:txBody>
      </p:sp>
      <p:sp>
        <p:nvSpPr>
          <p:cNvPr id="23" name="TextBox 22"/>
          <p:cNvSpPr txBox="1"/>
          <p:nvPr/>
        </p:nvSpPr>
        <p:spPr>
          <a:xfrm>
            <a:off x="1638300" y="3987800"/>
            <a:ext cx="584200" cy="5847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FC02FF"/>
                </a:solidFill>
              </a:rPr>
              <a:t>나</a:t>
            </a:r>
            <a:endParaRPr lang="en-US" sz="3200" b="1" dirty="0">
              <a:solidFill>
                <a:srgbClr val="FC02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14600" y="3987800"/>
            <a:ext cx="3581400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김밥을</a:t>
            </a:r>
            <a:r>
              <a:rPr lang="en-US" altLang="ko-KR" sz="3200" dirty="0"/>
              <a:t>  </a:t>
            </a:r>
            <a:r>
              <a:rPr lang="ko-KR" altLang="en-US" sz="3200" dirty="0"/>
              <a:t>먹을거야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6659914" y="3970604"/>
            <a:ext cx="1016000" cy="5847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수박</a:t>
            </a:r>
            <a:endParaRPr lang="en-US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7675914" y="3960006"/>
            <a:ext cx="1041400" cy="5847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FC02FF"/>
                </a:solidFill>
              </a:rPr>
              <a:t>이나</a:t>
            </a:r>
            <a:endParaRPr lang="en-US" sz="3200" b="1" dirty="0">
              <a:solidFill>
                <a:srgbClr val="FC02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900228" y="3947859"/>
            <a:ext cx="3213100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딸기를</a:t>
            </a:r>
            <a:r>
              <a:rPr lang="en-US" altLang="ko-KR" sz="3200" dirty="0"/>
              <a:t> </a:t>
            </a:r>
            <a:r>
              <a:rPr lang="ko-KR" altLang="en-US" sz="3200" dirty="0"/>
              <a:t>먹을거야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336800" y="2159000"/>
            <a:ext cx="73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FC02FF"/>
                </a:solidFill>
              </a:rPr>
              <a:t>or</a:t>
            </a:r>
            <a:endParaRPr lang="en-US" sz="4800" dirty="0"/>
          </a:p>
        </p:txBody>
      </p:sp>
      <p:sp>
        <p:nvSpPr>
          <p:cNvPr id="28" name="TextBox 27"/>
          <p:cNvSpPr txBox="1"/>
          <p:nvPr/>
        </p:nvSpPr>
        <p:spPr>
          <a:xfrm>
            <a:off x="8978900" y="1943100"/>
            <a:ext cx="73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FC02FF"/>
                </a:solidFill>
              </a:rPr>
              <a:t>or</a:t>
            </a:r>
            <a:endParaRPr lang="en-US" sz="4800" dirty="0"/>
          </a:p>
        </p:txBody>
      </p:sp>
      <p:pic>
        <p:nvPicPr>
          <p:cNvPr id="7" name="Picture 6" descr="Screen Shot 2020-04-30 at 3.42.25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914" y="1333500"/>
            <a:ext cx="2090386" cy="21487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04100" y="3403600"/>
            <a:ext cx="1397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1boon.kakao.com/</a:t>
            </a:r>
            <a:r>
              <a:rPr lang="en-US" sz="800" dirty="0" err="1"/>
              <a:t>dailylife</a:t>
            </a:r>
            <a:endParaRPr lang="en-US" sz="800" dirty="0"/>
          </a:p>
        </p:txBody>
      </p:sp>
      <p:sp>
        <p:nvSpPr>
          <p:cNvPr id="9" name="TextBox 8"/>
          <p:cNvSpPr txBox="1"/>
          <p:nvPr/>
        </p:nvSpPr>
        <p:spPr>
          <a:xfrm>
            <a:off x="10642600" y="3276600"/>
            <a:ext cx="8255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/>
              <a:t>littledeep.com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41880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6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4-30 at 4.12.0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0"/>
            <a:ext cx="9715500" cy="1701800"/>
          </a:xfrm>
          <a:prstGeom prst="rect">
            <a:avLst/>
          </a:prstGeom>
        </p:spPr>
      </p:pic>
      <p:pic>
        <p:nvPicPr>
          <p:cNvPr id="9" name="Picture 8" descr="Screen Shot 2020-04-30 at 4.12.14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2000250"/>
            <a:ext cx="5704417" cy="1492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8000" y="3898900"/>
            <a:ext cx="5130800" cy="19697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유나는</a:t>
            </a:r>
            <a:r>
              <a:rPr lang="en-US" altLang="ko-KR" dirty="0"/>
              <a:t> </a:t>
            </a:r>
            <a:r>
              <a:rPr lang="ko-KR" altLang="en-US" dirty="0"/>
              <a:t>뭘</a:t>
            </a:r>
            <a:r>
              <a:rPr lang="en-US" altLang="ko-KR" dirty="0"/>
              <a:t> </a:t>
            </a:r>
            <a:r>
              <a:rPr lang="ko-KR" altLang="en-US" dirty="0"/>
              <a:t>먹고</a:t>
            </a:r>
            <a:r>
              <a:rPr lang="en-US" altLang="ko-KR" dirty="0"/>
              <a:t> </a:t>
            </a:r>
            <a:r>
              <a:rPr lang="ko-KR" altLang="en-US" dirty="0"/>
              <a:t>싶어요</a:t>
            </a:r>
            <a:r>
              <a:rPr lang="en-US" altLang="ko-KR" dirty="0"/>
              <a:t>?</a:t>
            </a:r>
          </a:p>
          <a:p>
            <a:r>
              <a:rPr lang="ko-KR" altLang="en-US" dirty="0">
                <a:solidFill>
                  <a:srgbClr val="0000FF"/>
                </a:solidFill>
              </a:rPr>
              <a:t>사과하고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바나나를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먹고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싶어요</a:t>
            </a:r>
            <a:r>
              <a:rPr lang="en-US" altLang="ko-KR" dirty="0">
                <a:solidFill>
                  <a:srgbClr val="0000FF"/>
                </a:solidFill>
              </a:rPr>
              <a:t>.</a:t>
            </a:r>
          </a:p>
          <a:p>
            <a:r>
              <a:rPr lang="ko-KR" altLang="en-US" dirty="0"/>
              <a:t>네</a:t>
            </a:r>
            <a:r>
              <a:rPr lang="en-US" altLang="ko-KR" dirty="0"/>
              <a:t>, </a:t>
            </a:r>
            <a:r>
              <a:rPr lang="ko-KR" altLang="en-US" dirty="0"/>
              <a:t>유나는</a:t>
            </a:r>
            <a:r>
              <a:rPr lang="en-US" altLang="ko-KR" dirty="0"/>
              <a:t> </a:t>
            </a:r>
            <a:r>
              <a:rPr lang="ko-KR" altLang="en-US" dirty="0"/>
              <a:t>과일을</a:t>
            </a:r>
            <a:r>
              <a:rPr lang="en-US" altLang="ko-KR" dirty="0"/>
              <a:t> </a:t>
            </a:r>
            <a:r>
              <a:rPr lang="ko-KR" altLang="en-US" dirty="0"/>
              <a:t>먹고</a:t>
            </a:r>
            <a:r>
              <a:rPr lang="en-US" altLang="ko-KR" dirty="0"/>
              <a:t> </a:t>
            </a:r>
            <a:r>
              <a:rPr lang="ko-KR" altLang="en-US" dirty="0"/>
              <a:t>싶어요</a:t>
            </a:r>
            <a:r>
              <a:rPr lang="en-US" altLang="ko-KR" dirty="0"/>
              <a:t>. </a:t>
            </a:r>
            <a:r>
              <a:rPr lang="ko-KR" altLang="en-US" dirty="0"/>
              <a:t>사과가</a:t>
            </a:r>
            <a:r>
              <a:rPr lang="en-US" altLang="ko-KR" dirty="0"/>
              <a:t> </a:t>
            </a:r>
            <a:r>
              <a:rPr lang="ko-KR" altLang="en-US" dirty="0"/>
              <a:t>있어요</a:t>
            </a:r>
            <a:r>
              <a:rPr lang="en-US" altLang="ko-KR" dirty="0"/>
              <a:t>, </a:t>
            </a:r>
            <a:r>
              <a:rPr lang="ko-KR" altLang="en-US" dirty="0"/>
              <a:t>그러면</a:t>
            </a:r>
            <a:r>
              <a:rPr lang="en-US" altLang="ko-KR" dirty="0"/>
              <a:t> </a:t>
            </a:r>
            <a:r>
              <a:rPr lang="ko-KR" altLang="en-US" dirty="0"/>
              <a:t>사과가</a:t>
            </a:r>
            <a:r>
              <a:rPr lang="en-US" altLang="ko-KR" dirty="0"/>
              <a:t> </a:t>
            </a:r>
            <a:r>
              <a:rPr lang="ko-KR" altLang="en-US" dirty="0"/>
              <a:t>먹고</a:t>
            </a:r>
            <a:r>
              <a:rPr lang="en-US" altLang="ko-KR" dirty="0"/>
              <a:t> </a:t>
            </a:r>
            <a:r>
              <a:rPr lang="ko-KR" altLang="en-US" dirty="0"/>
              <a:t>싶고</a:t>
            </a:r>
            <a:r>
              <a:rPr lang="en-US" altLang="ko-KR" dirty="0"/>
              <a:t>, </a:t>
            </a:r>
            <a:r>
              <a:rPr lang="ko-KR" altLang="en-US" dirty="0"/>
              <a:t>바나나가</a:t>
            </a:r>
            <a:r>
              <a:rPr lang="en-US" altLang="ko-KR" dirty="0"/>
              <a:t> </a:t>
            </a:r>
            <a:r>
              <a:rPr lang="ko-KR" altLang="en-US" dirty="0"/>
              <a:t>있어요</a:t>
            </a:r>
            <a:r>
              <a:rPr lang="en-US" altLang="ko-KR" dirty="0"/>
              <a:t>, </a:t>
            </a:r>
            <a:r>
              <a:rPr lang="ko-KR" altLang="en-US" dirty="0"/>
              <a:t>그러면</a:t>
            </a:r>
            <a:r>
              <a:rPr lang="en-US" altLang="ko-KR" dirty="0"/>
              <a:t> </a:t>
            </a:r>
            <a:r>
              <a:rPr lang="ko-KR" altLang="en-US" dirty="0"/>
              <a:t>바나나를</a:t>
            </a:r>
            <a:r>
              <a:rPr lang="en-US" altLang="ko-KR" dirty="0"/>
              <a:t> </a:t>
            </a:r>
            <a:r>
              <a:rPr lang="ko-KR" altLang="en-US" dirty="0"/>
              <a:t>먹고</a:t>
            </a:r>
            <a:r>
              <a:rPr lang="en-US" altLang="ko-KR" dirty="0"/>
              <a:t> </a:t>
            </a:r>
            <a:r>
              <a:rPr lang="ko-KR" altLang="en-US" dirty="0"/>
              <a:t>싶어요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그래서</a:t>
            </a:r>
            <a:r>
              <a:rPr lang="en-US" altLang="ko-KR" dirty="0"/>
              <a:t> </a:t>
            </a:r>
            <a:r>
              <a:rPr lang="ko-KR" altLang="en-US" sz="2000" b="1" dirty="0">
                <a:solidFill>
                  <a:srgbClr val="FC02FF"/>
                </a:solidFill>
              </a:rPr>
              <a:t>사과</a:t>
            </a:r>
            <a:r>
              <a:rPr lang="ko-KR" altLang="en-US" sz="3200" b="1" dirty="0">
                <a:solidFill>
                  <a:srgbClr val="FC02FF"/>
                </a:solidFill>
              </a:rPr>
              <a:t>나</a:t>
            </a:r>
            <a:r>
              <a:rPr lang="en-US" altLang="ko-KR" dirty="0">
                <a:solidFill>
                  <a:srgbClr val="FC02FF"/>
                </a:solidFill>
              </a:rPr>
              <a:t> </a:t>
            </a:r>
            <a:r>
              <a:rPr lang="ko-KR" altLang="en-US" dirty="0">
                <a:solidFill>
                  <a:srgbClr val="FC02FF"/>
                </a:solidFill>
              </a:rPr>
              <a:t>바나나를</a:t>
            </a:r>
            <a:r>
              <a:rPr lang="en-US" altLang="ko-KR" dirty="0">
                <a:solidFill>
                  <a:srgbClr val="FC02FF"/>
                </a:solidFill>
              </a:rPr>
              <a:t> </a:t>
            </a:r>
            <a:r>
              <a:rPr lang="ko-KR" altLang="en-US" dirty="0">
                <a:solidFill>
                  <a:srgbClr val="FC02FF"/>
                </a:solidFill>
              </a:rPr>
              <a:t>먹고</a:t>
            </a:r>
            <a:r>
              <a:rPr lang="en-US" altLang="ko-KR" dirty="0">
                <a:solidFill>
                  <a:srgbClr val="FC02FF"/>
                </a:solidFill>
              </a:rPr>
              <a:t> </a:t>
            </a:r>
            <a:r>
              <a:rPr lang="ko-KR" altLang="en-US" dirty="0">
                <a:solidFill>
                  <a:srgbClr val="FC02FF"/>
                </a:solidFill>
              </a:rPr>
              <a:t>싶어요</a:t>
            </a:r>
            <a:r>
              <a:rPr lang="en-US" altLang="ko-KR" dirty="0">
                <a:solidFill>
                  <a:srgbClr val="FC02FF"/>
                </a:solidFill>
              </a:rPr>
              <a:t>.</a:t>
            </a:r>
            <a:endParaRPr lang="en-US" dirty="0">
              <a:solidFill>
                <a:srgbClr val="FC02FF"/>
              </a:solidFill>
            </a:endParaRPr>
          </a:p>
        </p:txBody>
      </p:sp>
      <p:pic>
        <p:nvPicPr>
          <p:cNvPr id="11" name="Picture 10" descr="Screen Shot 2020-04-30 at 4.12.2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0" y="1966240"/>
            <a:ext cx="5664200" cy="150085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31835" y="3731540"/>
            <a:ext cx="5363265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영준이는</a:t>
            </a:r>
            <a:r>
              <a:rPr lang="en-US" altLang="ko-KR" dirty="0"/>
              <a:t> </a:t>
            </a:r>
            <a:r>
              <a:rPr lang="ko-KR" altLang="en-US" dirty="0"/>
              <a:t>뭘</a:t>
            </a:r>
            <a:r>
              <a:rPr lang="en-US" altLang="ko-KR" dirty="0"/>
              <a:t> </a:t>
            </a:r>
            <a:r>
              <a:rPr lang="ko-KR" altLang="en-US" dirty="0"/>
              <a:t>하고</a:t>
            </a:r>
            <a:r>
              <a:rPr lang="en-US" altLang="ko-KR" dirty="0"/>
              <a:t> </a:t>
            </a:r>
            <a:r>
              <a:rPr lang="ko-KR" altLang="en-US" dirty="0"/>
              <a:t>싶어요</a:t>
            </a:r>
            <a:r>
              <a:rPr lang="en-US" altLang="ko-KR" dirty="0"/>
              <a:t>?</a:t>
            </a:r>
          </a:p>
          <a:p>
            <a:r>
              <a:rPr lang="ko-KR" altLang="en-US" dirty="0">
                <a:solidFill>
                  <a:srgbClr val="0000FF"/>
                </a:solidFill>
              </a:rPr>
              <a:t>축구하고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수영을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하고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싶어요</a:t>
            </a:r>
            <a:r>
              <a:rPr lang="en-US" altLang="ko-KR" dirty="0">
                <a:solidFill>
                  <a:srgbClr val="0000FF"/>
                </a:solidFill>
              </a:rPr>
              <a:t>.</a:t>
            </a:r>
          </a:p>
          <a:p>
            <a:r>
              <a:rPr lang="ko-KR" altLang="en-US" dirty="0"/>
              <a:t>네</a:t>
            </a:r>
            <a:r>
              <a:rPr lang="en-US" altLang="ko-KR" dirty="0"/>
              <a:t>, </a:t>
            </a:r>
            <a:r>
              <a:rPr lang="ko-KR" altLang="en-US" dirty="0"/>
              <a:t>그런데</a:t>
            </a:r>
            <a:r>
              <a:rPr lang="en-US" altLang="ko-KR" dirty="0"/>
              <a:t> </a:t>
            </a:r>
            <a:r>
              <a:rPr lang="ko-KR" altLang="en-US" dirty="0"/>
              <a:t>축구하고</a:t>
            </a:r>
            <a:r>
              <a:rPr lang="en-US" altLang="ko-KR" dirty="0"/>
              <a:t> </a:t>
            </a:r>
            <a:r>
              <a:rPr lang="ko-KR" altLang="en-US" dirty="0"/>
              <a:t>수영을</a:t>
            </a:r>
            <a:r>
              <a:rPr lang="en-US" altLang="ko-KR" dirty="0"/>
              <a:t> </a:t>
            </a:r>
            <a:r>
              <a:rPr lang="ko-KR" altLang="en-US" dirty="0"/>
              <a:t>같이</a:t>
            </a:r>
            <a:r>
              <a:rPr lang="en-US" altLang="ko-KR" dirty="0"/>
              <a:t> </a:t>
            </a:r>
            <a:r>
              <a:rPr lang="ko-KR" altLang="en-US" dirty="0"/>
              <a:t>할</a:t>
            </a:r>
            <a:r>
              <a:rPr lang="en-US" altLang="ko-KR" dirty="0"/>
              <a:t> </a:t>
            </a:r>
            <a:r>
              <a:rPr lang="ko-KR" altLang="en-US" dirty="0"/>
              <a:t>수</a:t>
            </a:r>
            <a:r>
              <a:rPr lang="en-US" altLang="ko-KR" dirty="0"/>
              <a:t> </a:t>
            </a:r>
            <a:r>
              <a:rPr lang="ko-KR" altLang="en-US" dirty="0"/>
              <a:t>있어요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아니요</a:t>
            </a:r>
            <a:endParaRPr lang="en-US" altLang="ko-KR" dirty="0"/>
          </a:p>
          <a:p>
            <a:r>
              <a:rPr lang="ko-KR" altLang="en-US" dirty="0"/>
              <a:t>네</a:t>
            </a:r>
            <a:r>
              <a:rPr lang="en-US" altLang="ko-KR" dirty="0"/>
              <a:t>, </a:t>
            </a:r>
            <a:r>
              <a:rPr lang="ko-KR" altLang="en-US" dirty="0"/>
              <a:t>그래서</a:t>
            </a:r>
            <a:r>
              <a:rPr lang="en-US" altLang="ko-KR" dirty="0"/>
              <a:t> </a:t>
            </a:r>
            <a:r>
              <a:rPr lang="ko-KR" altLang="en-US" dirty="0"/>
              <a:t>축구를</a:t>
            </a:r>
            <a:r>
              <a:rPr lang="en-US" altLang="ko-KR" dirty="0"/>
              <a:t> </a:t>
            </a:r>
            <a:r>
              <a:rPr lang="ko-KR" altLang="en-US" dirty="0"/>
              <a:t>하면</a:t>
            </a:r>
            <a:r>
              <a:rPr lang="en-US" altLang="ko-KR" dirty="0"/>
              <a:t> </a:t>
            </a:r>
            <a:r>
              <a:rPr lang="ko-KR" altLang="en-US" dirty="0"/>
              <a:t>수영을</a:t>
            </a:r>
            <a:r>
              <a:rPr lang="en-US" altLang="ko-KR" dirty="0"/>
              <a:t> </a:t>
            </a:r>
            <a:r>
              <a:rPr lang="ko-KR" altLang="en-US" dirty="0"/>
              <a:t>안</a:t>
            </a:r>
            <a:r>
              <a:rPr lang="en-US" altLang="ko-KR" dirty="0"/>
              <a:t> </a:t>
            </a:r>
            <a:r>
              <a:rPr lang="ko-KR" altLang="en-US" dirty="0"/>
              <a:t>하고</a:t>
            </a:r>
            <a:r>
              <a:rPr lang="en-US" altLang="ko-KR" dirty="0"/>
              <a:t> </a:t>
            </a:r>
            <a:r>
              <a:rPr lang="ko-KR" altLang="en-US" dirty="0"/>
              <a:t>수영을</a:t>
            </a:r>
            <a:r>
              <a:rPr lang="en-US" altLang="ko-KR" dirty="0"/>
              <a:t> </a:t>
            </a:r>
            <a:r>
              <a:rPr lang="ko-KR" altLang="en-US" dirty="0"/>
              <a:t>하면</a:t>
            </a:r>
            <a:r>
              <a:rPr lang="en-US" altLang="ko-KR" dirty="0"/>
              <a:t> </a:t>
            </a:r>
            <a:r>
              <a:rPr lang="ko-KR" altLang="en-US" dirty="0"/>
              <a:t>축구를</a:t>
            </a:r>
            <a:r>
              <a:rPr lang="en-US" altLang="ko-KR" dirty="0"/>
              <a:t> </a:t>
            </a:r>
            <a:r>
              <a:rPr lang="ko-KR" altLang="en-US" dirty="0"/>
              <a:t>안</a:t>
            </a:r>
            <a:r>
              <a:rPr lang="en-US" altLang="ko-KR" dirty="0"/>
              <a:t> </a:t>
            </a:r>
            <a:r>
              <a:rPr lang="ko-KR" altLang="en-US" dirty="0"/>
              <a:t>할</a:t>
            </a:r>
            <a:r>
              <a:rPr lang="en-US" altLang="ko-KR" dirty="0"/>
              <a:t> </a:t>
            </a:r>
            <a:r>
              <a:rPr lang="ko-KR" altLang="en-US" dirty="0"/>
              <a:t>거예요</a:t>
            </a:r>
            <a:r>
              <a:rPr lang="en-US" altLang="ko-KR" dirty="0"/>
              <a:t>. </a:t>
            </a:r>
            <a:r>
              <a:rPr lang="ko-KR" altLang="en-US" dirty="0"/>
              <a:t>그래서</a:t>
            </a:r>
            <a:r>
              <a:rPr lang="en-US" altLang="ko-KR" dirty="0"/>
              <a:t> </a:t>
            </a:r>
            <a:r>
              <a:rPr lang="ko-KR" altLang="en-US" dirty="0"/>
              <a:t>영준이는</a:t>
            </a:r>
            <a:r>
              <a:rPr lang="en-US" altLang="ko-KR" dirty="0"/>
              <a:t> </a:t>
            </a:r>
            <a:r>
              <a:rPr lang="ko-KR" altLang="en-US" dirty="0"/>
              <a:t>뭘</a:t>
            </a:r>
            <a:r>
              <a:rPr lang="en-US" altLang="ko-KR" dirty="0"/>
              <a:t> </a:t>
            </a:r>
            <a:r>
              <a:rPr lang="ko-KR" altLang="en-US" dirty="0"/>
              <a:t>할</a:t>
            </a:r>
            <a:r>
              <a:rPr lang="en-US" altLang="ko-KR" dirty="0"/>
              <a:t> </a:t>
            </a:r>
            <a:r>
              <a:rPr lang="ko-KR" altLang="en-US" dirty="0"/>
              <a:t>거예요</a:t>
            </a:r>
            <a:r>
              <a:rPr lang="en-US" altLang="ko-KR" dirty="0"/>
              <a:t>?</a:t>
            </a:r>
          </a:p>
          <a:p>
            <a:r>
              <a:rPr lang="ko-KR" altLang="en-US" sz="2400" b="1" dirty="0">
                <a:solidFill>
                  <a:srgbClr val="FC02FF"/>
                </a:solidFill>
              </a:rPr>
              <a:t>수영</a:t>
            </a:r>
            <a:r>
              <a:rPr lang="ko-KR" altLang="en-US" sz="3200" b="1" dirty="0">
                <a:solidFill>
                  <a:srgbClr val="FC02FF"/>
                </a:solidFill>
              </a:rPr>
              <a:t>이나</a:t>
            </a:r>
            <a:r>
              <a:rPr lang="en-US" altLang="ko-KR" dirty="0">
                <a:solidFill>
                  <a:srgbClr val="FC02FF"/>
                </a:solidFill>
              </a:rPr>
              <a:t> </a:t>
            </a:r>
            <a:r>
              <a:rPr lang="ko-KR" altLang="en-US" dirty="0">
                <a:solidFill>
                  <a:srgbClr val="FC02FF"/>
                </a:solidFill>
              </a:rPr>
              <a:t>축구를</a:t>
            </a:r>
            <a:r>
              <a:rPr lang="en-US" altLang="ko-KR" dirty="0">
                <a:solidFill>
                  <a:srgbClr val="FC02FF"/>
                </a:solidFill>
              </a:rPr>
              <a:t> </a:t>
            </a:r>
            <a:r>
              <a:rPr lang="ko-KR" altLang="en-US" dirty="0">
                <a:solidFill>
                  <a:srgbClr val="FC02FF"/>
                </a:solidFill>
              </a:rPr>
              <a:t>할</a:t>
            </a:r>
            <a:r>
              <a:rPr lang="en-US" altLang="ko-KR" dirty="0">
                <a:solidFill>
                  <a:srgbClr val="FC02FF"/>
                </a:solidFill>
              </a:rPr>
              <a:t> </a:t>
            </a:r>
            <a:r>
              <a:rPr lang="ko-KR" altLang="en-US" dirty="0">
                <a:solidFill>
                  <a:srgbClr val="FC02FF"/>
                </a:solidFill>
              </a:rPr>
              <a:t>거예요</a:t>
            </a:r>
            <a:r>
              <a:rPr lang="en-US" altLang="ko-KR" dirty="0">
                <a:solidFill>
                  <a:srgbClr val="FC02FF"/>
                </a:solidFill>
              </a:rPr>
              <a:t>.</a:t>
            </a:r>
            <a:endParaRPr lang="en-US" dirty="0">
              <a:solidFill>
                <a:srgbClr val="FC0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29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4-30 at 9.03.1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428" y="190636"/>
            <a:ext cx="6984172" cy="59125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02400" y="3251200"/>
            <a:ext cx="2832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나</a:t>
            </a:r>
            <a:r>
              <a:rPr lang="en-US" altLang="ko-KR" sz="2400" dirty="0">
                <a:solidFill>
                  <a:srgbClr val="FF0000"/>
                </a:solidFill>
              </a:rPr>
              <a:t>   </a:t>
            </a:r>
            <a:r>
              <a:rPr lang="ko-KR" altLang="en-US" sz="2400" dirty="0">
                <a:solidFill>
                  <a:srgbClr val="FF0000"/>
                </a:solidFill>
              </a:rPr>
              <a:t>미끄럼틀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91300" y="4229100"/>
            <a:ext cx="2095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이나</a:t>
            </a:r>
            <a:r>
              <a:rPr lang="en-US" altLang="ko-KR" sz="2400" dirty="0">
                <a:solidFill>
                  <a:srgbClr val="FF0000"/>
                </a:solidFill>
              </a:rPr>
              <a:t>  </a:t>
            </a:r>
            <a:r>
              <a:rPr lang="ko-KR" altLang="en-US" sz="2400" dirty="0">
                <a:solidFill>
                  <a:srgbClr val="FF0000"/>
                </a:solidFill>
              </a:rPr>
              <a:t>만화책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91300" y="5372100"/>
            <a:ext cx="2095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이나</a:t>
            </a:r>
            <a:r>
              <a:rPr lang="en-US" altLang="ko-KR" sz="2400" dirty="0">
                <a:solidFill>
                  <a:srgbClr val="FF0000"/>
                </a:solidFill>
              </a:rPr>
              <a:t>  </a:t>
            </a:r>
            <a:r>
              <a:rPr lang="ko-KR" altLang="en-US" sz="2400" dirty="0">
                <a:solidFill>
                  <a:srgbClr val="FF0000"/>
                </a:solidFill>
              </a:rPr>
              <a:t>일요일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6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8541946"/>
              </p:ext>
            </p:extLst>
          </p:nvPr>
        </p:nvGraphicFramePr>
        <p:xfrm>
          <a:off x="176042" y="1359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-(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으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)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ㄹ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거야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  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73994" y="721076"/>
            <a:ext cx="11713206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hangingPunct="1"/>
            <a:r>
              <a:rPr lang="en-US" altLang="ko-KR" sz="2400" dirty="0">
                <a:solidFill>
                  <a:srgbClr val="FF0080"/>
                </a:solidFill>
                <a:latin typeface="+mn-lt"/>
                <a:ea typeface="나눔고딕"/>
                <a:cs typeface="나눔고딕"/>
              </a:rPr>
              <a:t>~(</a:t>
            </a:r>
            <a:r>
              <a:rPr lang="ko-KR" altLang="en-US" sz="2400" dirty="0">
                <a:solidFill>
                  <a:srgbClr val="FF0080"/>
                </a:solidFill>
                <a:latin typeface="+mn-lt"/>
                <a:ea typeface="나눔고딕"/>
                <a:cs typeface="나눔고딕"/>
              </a:rPr>
              <a:t>으</a:t>
            </a:r>
            <a:r>
              <a:rPr lang="en-US" altLang="ko-KR" sz="2400" dirty="0">
                <a:solidFill>
                  <a:srgbClr val="FF0080"/>
                </a:solidFill>
                <a:latin typeface="+mn-lt"/>
                <a:ea typeface="나눔고딕"/>
                <a:cs typeface="나눔고딕"/>
              </a:rPr>
              <a:t>)</a:t>
            </a:r>
            <a:r>
              <a:rPr lang="ko-KR" altLang="en-US" sz="2400" dirty="0">
                <a:solidFill>
                  <a:srgbClr val="FF0080"/>
                </a:solidFill>
                <a:latin typeface="+mn-lt"/>
                <a:ea typeface="나눔고딕"/>
                <a:cs typeface="나눔고딕"/>
              </a:rPr>
              <a:t>ㄹ 거야</a:t>
            </a:r>
            <a:r>
              <a:rPr lang="en-US" altLang="ko-KR" sz="2400" dirty="0">
                <a:latin typeface="+mn-lt"/>
                <a:ea typeface="나눔고딕"/>
                <a:cs typeface="나눔고딕"/>
              </a:rPr>
              <a:t>: </a:t>
            </a:r>
            <a:r>
              <a:rPr lang="en-US" altLang="ko-KR" sz="2400" dirty="0">
                <a:solidFill>
                  <a:srgbClr val="0080FF"/>
                </a:solidFill>
                <a:latin typeface="+mn-lt"/>
                <a:ea typeface="나눔고딕"/>
                <a:cs typeface="나눔고딕"/>
              </a:rPr>
              <a:t>speaker’s intention or future tense: </a:t>
            </a:r>
            <a:r>
              <a:rPr lang="en-US" altLang="ko-KR" u="sng" dirty="0">
                <a:solidFill>
                  <a:srgbClr val="000090"/>
                </a:solidFill>
                <a:latin typeface="+mn-lt"/>
                <a:ea typeface="나눔고딕"/>
                <a:cs typeface="나눔고딕"/>
              </a:rPr>
              <a:t>~(</a:t>
            </a:r>
            <a:r>
              <a:rPr lang="ko-KR" altLang="en-US" u="sng" dirty="0">
                <a:solidFill>
                  <a:srgbClr val="000090"/>
                </a:solidFill>
                <a:latin typeface="+mn-lt"/>
                <a:ea typeface="나눔고딕"/>
                <a:cs typeface="나눔고딕"/>
              </a:rPr>
              <a:t>으</a:t>
            </a:r>
            <a:r>
              <a:rPr lang="en-US" altLang="ko-KR" u="sng" dirty="0">
                <a:solidFill>
                  <a:srgbClr val="000090"/>
                </a:solidFill>
                <a:latin typeface="+mn-lt"/>
                <a:ea typeface="나눔고딕"/>
                <a:cs typeface="나눔고딕"/>
              </a:rPr>
              <a:t>)</a:t>
            </a:r>
            <a:r>
              <a:rPr lang="ko-KR" altLang="en-US" u="sng" dirty="0">
                <a:solidFill>
                  <a:srgbClr val="000090"/>
                </a:solidFill>
                <a:latin typeface="+mn-lt"/>
                <a:ea typeface="나눔고딕"/>
                <a:cs typeface="나눔고딕"/>
              </a:rPr>
              <a:t>ㄹ</a:t>
            </a:r>
            <a:r>
              <a:rPr lang="en-US" altLang="ko-KR" u="sng" dirty="0">
                <a:solidFill>
                  <a:srgbClr val="000090"/>
                </a:solidFill>
                <a:latin typeface="+mn-lt"/>
                <a:ea typeface="나눔고딕"/>
                <a:cs typeface="나눔고딕"/>
              </a:rPr>
              <a:t> </a:t>
            </a:r>
            <a:r>
              <a:rPr lang="ko-KR" altLang="en-US" u="sng" dirty="0">
                <a:solidFill>
                  <a:srgbClr val="000090"/>
                </a:solidFill>
                <a:latin typeface="+mn-lt"/>
                <a:ea typeface="나눔고딕"/>
                <a:cs typeface="나눔고딕"/>
              </a:rPr>
              <a:t>거예요</a:t>
            </a:r>
            <a:r>
              <a:rPr lang="en-US" altLang="ko-KR" u="sng" dirty="0">
                <a:solidFill>
                  <a:srgbClr val="000090"/>
                </a:solidFill>
                <a:latin typeface="+mn-lt"/>
                <a:ea typeface="나눔고딕"/>
                <a:cs typeface="나눔고딕"/>
              </a:rPr>
              <a:t> </a:t>
            </a:r>
            <a:r>
              <a:rPr lang="ko-KR" altLang="en-US" u="sng" dirty="0">
                <a:solidFill>
                  <a:srgbClr val="000090"/>
                </a:solidFill>
                <a:latin typeface="+mn-lt"/>
                <a:ea typeface="나눔고딕"/>
                <a:cs typeface="나눔고딕"/>
              </a:rPr>
              <a:t>를</a:t>
            </a:r>
            <a:r>
              <a:rPr lang="en-US" altLang="ko-KR" u="sng" dirty="0">
                <a:solidFill>
                  <a:srgbClr val="000090"/>
                </a:solidFill>
                <a:latin typeface="+mn-lt"/>
                <a:ea typeface="나눔고딕"/>
                <a:cs typeface="나눔고딕"/>
              </a:rPr>
              <a:t> </a:t>
            </a:r>
            <a:r>
              <a:rPr lang="ko-KR" altLang="en-US" u="sng" dirty="0">
                <a:solidFill>
                  <a:srgbClr val="000090"/>
                </a:solidFill>
                <a:latin typeface="+mn-lt"/>
                <a:ea typeface="나눔고딕"/>
                <a:cs typeface="나눔고딕"/>
              </a:rPr>
              <a:t>반말로</a:t>
            </a:r>
            <a:r>
              <a:rPr lang="en-US" altLang="ko-KR" u="sng" dirty="0">
                <a:solidFill>
                  <a:srgbClr val="000090"/>
                </a:solidFill>
                <a:latin typeface="+mn-lt"/>
                <a:ea typeface="나눔고딕"/>
                <a:cs typeface="나눔고딕"/>
              </a:rPr>
              <a:t> </a:t>
            </a:r>
            <a:r>
              <a:rPr lang="ko-KR" altLang="en-US" u="sng" dirty="0">
                <a:solidFill>
                  <a:srgbClr val="000090"/>
                </a:solidFill>
                <a:latin typeface="+mn-lt"/>
                <a:ea typeface="나눔고딕"/>
                <a:cs typeface="나눔고딕"/>
              </a:rPr>
              <a:t>나타낼때</a:t>
            </a:r>
            <a:r>
              <a:rPr lang="en-US" altLang="ko-KR" u="sng" dirty="0">
                <a:solidFill>
                  <a:srgbClr val="000090"/>
                </a:solidFill>
                <a:latin typeface="+mn-lt"/>
                <a:ea typeface="나눔고딕"/>
                <a:cs typeface="나눔고딕"/>
              </a:rPr>
              <a:t> </a:t>
            </a:r>
            <a:r>
              <a:rPr lang="ko-KR" altLang="en-US" u="sng" dirty="0">
                <a:solidFill>
                  <a:srgbClr val="000090"/>
                </a:solidFill>
                <a:latin typeface="+mn-lt"/>
                <a:ea typeface="나눔고딕"/>
                <a:cs typeface="나눔고딕"/>
              </a:rPr>
              <a:t>사용합니다</a:t>
            </a:r>
            <a:r>
              <a:rPr lang="en-US" altLang="ko-KR" u="sng" dirty="0">
                <a:solidFill>
                  <a:srgbClr val="000090"/>
                </a:solidFill>
                <a:latin typeface="+mn-lt"/>
                <a:ea typeface="나눔고딕"/>
                <a:cs typeface="나눔고딕"/>
              </a:rPr>
              <a:t>!</a:t>
            </a:r>
          </a:p>
          <a:p>
            <a:pPr eaLnBrk="1" hangingPunct="1"/>
            <a:r>
              <a:rPr lang="en-US" altLang="ko-KR" dirty="0">
                <a:latin typeface="+mn-lt"/>
                <a:ea typeface="나눔고딕"/>
                <a:cs typeface="나눔고딕"/>
              </a:rPr>
              <a:t>It used with a verb stem to indicate the speaker’s intention or future tense. When the verb stem ends in a vowel or </a:t>
            </a:r>
            <a:r>
              <a:rPr lang="ko-KR" altLang="en-US" dirty="0">
                <a:latin typeface="+mn-lt"/>
                <a:ea typeface="나눔고딕"/>
                <a:cs typeface="나눔고딕"/>
              </a:rPr>
              <a:t>ㄹ</a:t>
            </a:r>
            <a:r>
              <a:rPr lang="en-US" altLang="ko-KR" dirty="0">
                <a:latin typeface="+mn-lt"/>
                <a:ea typeface="나눔고딕"/>
                <a:cs typeface="나눔고딕"/>
              </a:rPr>
              <a:t>,-</a:t>
            </a:r>
            <a:r>
              <a:rPr lang="ko-KR" altLang="en-US" dirty="0">
                <a:latin typeface="+mn-lt"/>
                <a:ea typeface="나눔고딕"/>
                <a:cs typeface="나눔고딕"/>
              </a:rPr>
              <a:t>ㄹ거야</a:t>
            </a:r>
            <a:r>
              <a:rPr lang="en-US" altLang="ko-KR" dirty="0">
                <a:latin typeface="+mn-lt"/>
                <a:ea typeface="나눔고딕"/>
                <a:cs typeface="나눔고딕"/>
              </a:rPr>
              <a:t> is used and when it ends in a consonant, -</a:t>
            </a:r>
            <a:r>
              <a:rPr lang="ko-KR" altLang="en-US" dirty="0">
                <a:latin typeface="+mn-lt"/>
                <a:ea typeface="나눔고딕"/>
                <a:cs typeface="나눔고딕"/>
              </a:rPr>
              <a:t>을</a:t>
            </a:r>
            <a:r>
              <a:rPr lang="en-US" altLang="ko-KR" dirty="0">
                <a:latin typeface="+mn-lt"/>
                <a:ea typeface="나눔고딕"/>
                <a:cs typeface="나눔고딕"/>
              </a:rPr>
              <a:t> </a:t>
            </a:r>
            <a:r>
              <a:rPr lang="ko-KR" altLang="en-US" dirty="0">
                <a:latin typeface="+mn-lt"/>
                <a:ea typeface="나눔고딕"/>
                <a:cs typeface="나눔고딕"/>
              </a:rPr>
              <a:t>거야</a:t>
            </a:r>
            <a:r>
              <a:rPr lang="en-US" altLang="ko-KR" dirty="0">
                <a:latin typeface="+mn-lt"/>
                <a:ea typeface="나눔고딕"/>
                <a:cs typeface="나눔고딕"/>
              </a:rPr>
              <a:t> is used.</a:t>
            </a:r>
            <a:endParaRPr lang="zh-CN" altLang="en-US" dirty="0">
              <a:latin typeface="+mn-lt"/>
              <a:ea typeface="나눔고딕"/>
              <a:cs typeface="나눔고딕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769117" y="1927574"/>
            <a:ext cx="5517383" cy="132707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87077" y="1923859"/>
            <a:ext cx="515652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가다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 +  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ㄹ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거야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먹다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 +  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을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거야</a:t>
            </a:r>
            <a:endParaRPr lang="en-US" altLang="ko-KR" sz="2400" dirty="0"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073400" y="2336800"/>
            <a:ext cx="9525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051300" y="19939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FC02FF"/>
                </a:solidFill>
              </a:rPr>
              <a:t> </a:t>
            </a:r>
            <a:r>
              <a:rPr lang="ko-KR" altLang="en-US" sz="3600" b="1" dirty="0">
                <a:solidFill>
                  <a:srgbClr val="FC02FF"/>
                </a:solidFill>
              </a:rPr>
              <a:t>갈</a:t>
            </a:r>
            <a:r>
              <a:rPr lang="en-US" altLang="ko-KR" sz="3600" b="1" dirty="0">
                <a:solidFill>
                  <a:srgbClr val="FC02FF"/>
                </a:solidFill>
              </a:rPr>
              <a:t> </a:t>
            </a:r>
            <a:r>
              <a:rPr lang="ko-KR" altLang="en-US" sz="3600" b="1" dirty="0">
                <a:solidFill>
                  <a:srgbClr val="FC02FF"/>
                </a:solidFill>
              </a:rPr>
              <a:t>거야</a:t>
            </a:r>
            <a:endParaRPr lang="en-US" sz="3600" b="1" dirty="0">
              <a:solidFill>
                <a:srgbClr val="FC02FF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3086100" y="2971800"/>
            <a:ext cx="9525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102099" y="2590800"/>
            <a:ext cx="2235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FC02FF"/>
                </a:solidFill>
              </a:rPr>
              <a:t>먹을</a:t>
            </a:r>
            <a:r>
              <a:rPr lang="en-US" altLang="ko-KR" sz="3600" b="1" dirty="0">
                <a:solidFill>
                  <a:srgbClr val="FC02FF"/>
                </a:solidFill>
              </a:rPr>
              <a:t> </a:t>
            </a:r>
            <a:r>
              <a:rPr lang="ko-KR" altLang="en-US" sz="3600" b="1" dirty="0">
                <a:solidFill>
                  <a:srgbClr val="FC02FF"/>
                </a:solidFill>
              </a:rPr>
              <a:t>거야</a:t>
            </a:r>
            <a:endParaRPr lang="en-US" sz="3600" b="1" dirty="0">
              <a:solidFill>
                <a:srgbClr val="FC02FF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899" y="3743890"/>
            <a:ext cx="2159001" cy="1958410"/>
          </a:xfrm>
          <a:prstGeom prst="rect">
            <a:avLst/>
          </a:prstGeom>
          <a:ln>
            <a:solidFill>
              <a:srgbClr val="FF6600"/>
            </a:solidFill>
          </a:ln>
        </p:spPr>
      </p:pic>
      <p:sp>
        <p:nvSpPr>
          <p:cNvPr id="28" name="TextBox 27"/>
          <p:cNvSpPr txBox="1"/>
          <p:nvPr/>
        </p:nvSpPr>
        <p:spPr>
          <a:xfrm>
            <a:off x="3187700" y="3759200"/>
            <a:ext cx="4965700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4000" dirty="0"/>
              <a:t>오후에</a:t>
            </a:r>
            <a:r>
              <a:rPr lang="en-US" altLang="ko-KR" sz="4000" dirty="0"/>
              <a:t> </a:t>
            </a:r>
            <a:r>
              <a:rPr lang="ko-KR" altLang="en-US" sz="4000" dirty="0"/>
              <a:t>뭘</a:t>
            </a:r>
            <a:r>
              <a:rPr lang="en-US" altLang="ko-KR" sz="4000" dirty="0"/>
              <a:t> </a:t>
            </a:r>
            <a:r>
              <a:rPr lang="ko-KR" altLang="en-US" sz="4000" dirty="0"/>
              <a:t>할</a:t>
            </a:r>
            <a:r>
              <a:rPr lang="en-US" altLang="ko-KR" sz="4000" dirty="0"/>
              <a:t> </a:t>
            </a:r>
            <a:r>
              <a:rPr lang="ko-KR" altLang="en-US" sz="4000" dirty="0"/>
              <a:t>거야</a:t>
            </a:r>
            <a:r>
              <a:rPr lang="en-US" altLang="ko-KR" sz="4000" dirty="0"/>
              <a:t>?</a:t>
            </a:r>
          </a:p>
          <a:p>
            <a:endParaRPr lang="en-US" sz="4000" dirty="0"/>
          </a:p>
          <a:p>
            <a:r>
              <a:rPr lang="ko-KR" altLang="en-US" sz="4000" dirty="0"/>
              <a:t>친구를</a:t>
            </a:r>
            <a:r>
              <a:rPr lang="en-US" altLang="ko-KR" sz="4000" dirty="0"/>
              <a:t> </a:t>
            </a:r>
            <a:r>
              <a:rPr lang="ko-KR" altLang="en-US" sz="4000" dirty="0">
                <a:solidFill>
                  <a:srgbClr val="FC02FF"/>
                </a:solidFill>
              </a:rPr>
              <a:t>만날</a:t>
            </a:r>
            <a:r>
              <a:rPr lang="en-US" altLang="ko-KR" sz="4000" dirty="0">
                <a:solidFill>
                  <a:srgbClr val="FC02FF"/>
                </a:solidFill>
              </a:rPr>
              <a:t> </a:t>
            </a:r>
            <a:r>
              <a:rPr lang="ko-KR" altLang="en-US" sz="4000" dirty="0">
                <a:solidFill>
                  <a:srgbClr val="FC02FF"/>
                </a:solidFill>
              </a:rPr>
              <a:t>거야</a:t>
            </a:r>
            <a:r>
              <a:rPr lang="en-US" altLang="ko-KR" sz="4000" dirty="0">
                <a:solidFill>
                  <a:srgbClr val="FC02FF"/>
                </a:solidFill>
              </a:rPr>
              <a:t>.</a:t>
            </a:r>
            <a:endParaRPr lang="en-US" sz="4000" dirty="0">
              <a:solidFill>
                <a:srgbClr val="FC02FF"/>
              </a:solidFill>
            </a:endParaRPr>
          </a:p>
        </p:txBody>
      </p: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513645"/>
              </p:ext>
            </p:extLst>
          </p:nvPr>
        </p:nvGraphicFramePr>
        <p:xfrm>
          <a:off x="6870700" y="1915161"/>
          <a:ext cx="3276600" cy="1767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38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8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33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2400" dirty="0">
                          <a:solidFill>
                            <a:srgbClr val="FC02FF"/>
                          </a:solidFill>
                        </a:rPr>
                        <a:t>받침</a:t>
                      </a:r>
                      <a:r>
                        <a:rPr lang="en-US" altLang="ko-KR" sz="2400" dirty="0">
                          <a:solidFill>
                            <a:srgbClr val="FC02FF"/>
                          </a:solidFill>
                        </a:rPr>
                        <a:t> </a:t>
                      </a:r>
                      <a:r>
                        <a:rPr lang="en-US" sz="2400" dirty="0">
                          <a:solidFill>
                            <a:srgbClr val="FC02FF"/>
                          </a:solidFill>
                        </a:rPr>
                        <a:t>x</a:t>
                      </a:r>
                    </a:p>
                    <a:p>
                      <a:pPr algn="ctr"/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2400" dirty="0">
                          <a:solidFill>
                            <a:schemeClr val="bg1"/>
                          </a:solidFill>
                        </a:rPr>
                        <a:t>받침</a:t>
                      </a:r>
                      <a:r>
                        <a:rPr lang="en-US" altLang="ko-KR" sz="2400" dirty="0">
                          <a:solidFill>
                            <a:schemeClr val="bg1"/>
                          </a:solidFill>
                        </a:rPr>
                        <a:t> O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9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en-US" sz="2800" dirty="0">
                          <a:solidFill>
                            <a:srgbClr val="FC02FF"/>
                          </a:solidFill>
                        </a:rPr>
                        <a:t> -</a:t>
                      </a:r>
                      <a:r>
                        <a:rPr lang="ko-KR" altLang="en-US" sz="2800" dirty="0">
                          <a:solidFill>
                            <a:srgbClr val="FC02FF"/>
                          </a:solidFill>
                        </a:rPr>
                        <a:t>ㄹ</a:t>
                      </a:r>
                      <a:r>
                        <a:rPr lang="en-US" altLang="ko-KR" sz="2800" dirty="0">
                          <a:solidFill>
                            <a:srgbClr val="FC02FF"/>
                          </a:solidFill>
                        </a:rPr>
                        <a:t> </a:t>
                      </a:r>
                      <a:r>
                        <a:rPr lang="ko-KR" altLang="en-US" sz="2800" dirty="0">
                          <a:solidFill>
                            <a:srgbClr val="FC02FF"/>
                          </a:solidFill>
                        </a:rPr>
                        <a:t>거야</a:t>
                      </a:r>
                      <a:endParaRPr lang="en-US" sz="2800" b="1" dirty="0">
                        <a:solidFill>
                          <a:srgbClr val="FC02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/>
                        <a:t>+ </a:t>
                      </a:r>
                      <a:r>
                        <a:rPr lang="en-US" sz="2400" dirty="0">
                          <a:solidFill>
                            <a:srgbClr val="FC02FF"/>
                          </a:solidFill>
                        </a:rPr>
                        <a:t>-</a:t>
                      </a:r>
                      <a:r>
                        <a:rPr lang="ko-KR" altLang="en-US" sz="2400" dirty="0">
                          <a:solidFill>
                            <a:srgbClr val="FC02FF"/>
                          </a:solidFill>
                        </a:rPr>
                        <a:t>을</a:t>
                      </a:r>
                      <a:r>
                        <a:rPr lang="en-US" altLang="ko-KR" sz="2400" dirty="0">
                          <a:solidFill>
                            <a:srgbClr val="FC02FF"/>
                          </a:solidFill>
                        </a:rPr>
                        <a:t> </a:t>
                      </a:r>
                      <a:r>
                        <a:rPr lang="ko-KR" altLang="en-US" sz="2400" dirty="0">
                          <a:solidFill>
                            <a:srgbClr val="FC02FF"/>
                          </a:solidFill>
                        </a:rPr>
                        <a:t>거야</a:t>
                      </a:r>
                      <a:endParaRPr lang="en-US" sz="2400" b="1" dirty="0">
                        <a:solidFill>
                          <a:srgbClr val="FC02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1765300" y="5511800"/>
            <a:ext cx="64633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123rf.com</a:t>
            </a:r>
          </a:p>
        </p:txBody>
      </p:sp>
    </p:spTree>
    <p:extLst>
      <p:ext uri="{BB962C8B-B14F-4D97-AF65-F5344CB8AC3E}">
        <p14:creationId xmlns:p14="http://schemas.microsoft.com/office/powerpoint/2010/main" val="281849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15" grpId="0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7438327"/>
              </p:ext>
            </p:extLst>
          </p:nvPr>
        </p:nvGraphicFramePr>
        <p:xfrm>
          <a:off x="176042" y="1359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-(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으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)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ㄹ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거야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  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73994" y="721076"/>
            <a:ext cx="11713206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hangingPunct="1"/>
            <a:r>
              <a:rPr lang="ko-KR" altLang="en-US" sz="4000" dirty="0">
                <a:latin typeface="+mn-lt"/>
                <a:ea typeface="나눔고딕"/>
                <a:cs typeface="나눔고딕"/>
              </a:rPr>
              <a:t>내일</a:t>
            </a:r>
            <a:r>
              <a:rPr lang="en-US" altLang="ko-KR" sz="4000" dirty="0">
                <a:latin typeface="+mn-lt"/>
                <a:ea typeface="나눔고딕"/>
                <a:cs typeface="나눔고딕"/>
              </a:rPr>
              <a:t> </a:t>
            </a:r>
            <a:r>
              <a:rPr lang="ko-KR" altLang="en-US" sz="4000" dirty="0">
                <a:latin typeface="+mn-lt"/>
                <a:ea typeface="나눔고딕"/>
                <a:cs typeface="나눔고딕"/>
              </a:rPr>
              <a:t>뭐</a:t>
            </a:r>
            <a:r>
              <a:rPr lang="en-US" altLang="ko-KR" sz="4000" dirty="0">
                <a:latin typeface="+mn-lt"/>
                <a:ea typeface="나눔고딕"/>
                <a:cs typeface="나눔고딕"/>
              </a:rPr>
              <a:t> </a:t>
            </a:r>
            <a:r>
              <a:rPr lang="ko-KR" altLang="en-US" sz="4000" dirty="0">
                <a:latin typeface="+mn-lt"/>
                <a:ea typeface="나눔고딕"/>
                <a:cs typeface="나눔고딕"/>
              </a:rPr>
              <a:t>할거야</a:t>
            </a:r>
            <a:r>
              <a:rPr lang="en-US" altLang="ko-KR" sz="4000" dirty="0">
                <a:latin typeface="+mn-lt"/>
                <a:ea typeface="나눔고딕"/>
                <a:cs typeface="나눔고딕"/>
              </a:rPr>
              <a:t>?</a:t>
            </a:r>
            <a:endParaRPr lang="zh-CN" altLang="en-US" sz="4000" dirty="0">
              <a:latin typeface="+mn-lt"/>
              <a:ea typeface="나눔고딕"/>
              <a:cs typeface="나눔고딕"/>
            </a:endParaRPr>
          </a:p>
        </p:txBody>
      </p:sp>
      <p:pic>
        <p:nvPicPr>
          <p:cNvPr id="14" name="Picture 13" descr="wuntong 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245" y="2097099"/>
            <a:ext cx="2161032" cy="2203704"/>
          </a:xfrm>
          <a:prstGeom prst="rect">
            <a:avLst/>
          </a:prstGeom>
        </p:spPr>
      </p:pic>
      <p:pic>
        <p:nvPicPr>
          <p:cNvPr id="17" name="Picture 16" descr="yenghwakwan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5674" y="2147260"/>
            <a:ext cx="2355754" cy="2355754"/>
          </a:xfrm>
          <a:prstGeom prst="rect">
            <a:avLst/>
          </a:prstGeom>
        </p:spPr>
      </p:pic>
      <p:pic>
        <p:nvPicPr>
          <p:cNvPr id="18" name="Picture 17" descr="theynisu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5920" y="2039385"/>
            <a:ext cx="2206644" cy="22066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4599" y="4648200"/>
            <a:ext cx="2949713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chemeClr val="tx1"/>
                </a:solidFill>
              </a:rPr>
              <a:t>운동</a:t>
            </a:r>
            <a:r>
              <a:rPr lang="ko-KR" altLang="en-US" sz="4000" dirty="0">
                <a:solidFill>
                  <a:srgbClr val="FC02FF"/>
                </a:solidFill>
              </a:rPr>
              <a:t>할</a:t>
            </a:r>
            <a:r>
              <a:rPr lang="en-US" altLang="ko-KR" sz="4000" dirty="0">
                <a:solidFill>
                  <a:srgbClr val="FC02FF"/>
                </a:solidFill>
              </a:rPr>
              <a:t> </a:t>
            </a:r>
            <a:r>
              <a:rPr lang="ko-KR" altLang="en-US" sz="4000" dirty="0">
                <a:solidFill>
                  <a:srgbClr val="FC02FF"/>
                </a:solidFill>
              </a:rPr>
              <a:t>거야</a:t>
            </a:r>
            <a:endParaRPr lang="en-US" sz="4000" dirty="0">
              <a:solidFill>
                <a:srgbClr val="FC02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86300" y="4635500"/>
            <a:ext cx="3036404" cy="7205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4000" dirty="0"/>
              <a:t>영화</a:t>
            </a:r>
            <a:r>
              <a:rPr lang="ko-KR" altLang="en-US" sz="4000" dirty="0">
                <a:solidFill>
                  <a:srgbClr val="FC02FF"/>
                </a:solidFill>
              </a:rPr>
              <a:t>볼</a:t>
            </a:r>
            <a:r>
              <a:rPr lang="en-US" altLang="ko-KR" sz="4000" dirty="0">
                <a:solidFill>
                  <a:srgbClr val="FC02FF"/>
                </a:solidFill>
              </a:rPr>
              <a:t> </a:t>
            </a:r>
            <a:r>
              <a:rPr lang="ko-KR" altLang="en-US" sz="4000" dirty="0">
                <a:solidFill>
                  <a:srgbClr val="FC02FF"/>
                </a:solidFill>
              </a:rPr>
              <a:t>거야</a:t>
            </a:r>
            <a:endParaRPr lang="en-US" sz="4000" dirty="0">
              <a:solidFill>
                <a:srgbClr val="FC02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496299" y="4648200"/>
            <a:ext cx="3589683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chemeClr val="tx1"/>
                </a:solidFill>
              </a:rPr>
              <a:t>테니스</a:t>
            </a:r>
            <a:r>
              <a:rPr lang="en-US" altLang="ko-KR" sz="4000" dirty="0">
                <a:solidFill>
                  <a:srgbClr val="FC02FF"/>
                </a:solidFill>
              </a:rPr>
              <a:t> </a:t>
            </a:r>
            <a:r>
              <a:rPr lang="ko-KR" altLang="en-US" sz="4000" dirty="0">
                <a:solidFill>
                  <a:srgbClr val="FC02FF"/>
                </a:solidFill>
              </a:rPr>
              <a:t>칠</a:t>
            </a:r>
            <a:r>
              <a:rPr lang="en-US" altLang="ko-KR" sz="4000" dirty="0">
                <a:solidFill>
                  <a:srgbClr val="FC02FF"/>
                </a:solidFill>
              </a:rPr>
              <a:t> </a:t>
            </a:r>
            <a:r>
              <a:rPr lang="ko-KR" altLang="en-US" sz="4000" dirty="0">
                <a:solidFill>
                  <a:srgbClr val="FC02FF"/>
                </a:solidFill>
              </a:rPr>
              <a:t>거야</a:t>
            </a:r>
            <a:endParaRPr lang="en-US" sz="4000" dirty="0">
              <a:solidFill>
                <a:srgbClr val="FC0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50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4-30 at 9.03.2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" y="0"/>
            <a:ext cx="10274300" cy="616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18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30 at 9.03.3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570" y="127000"/>
            <a:ext cx="6880329" cy="6045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99400" y="3175000"/>
            <a:ext cx="2049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일어날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ko-KR" altLang="en-US" sz="2400" dirty="0">
                <a:solidFill>
                  <a:srgbClr val="FF0000"/>
                </a:solidFill>
              </a:rPr>
              <a:t>거야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77100" y="4254500"/>
            <a:ext cx="170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할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ko-KR" altLang="en-US" sz="2400" dirty="0">
                <a:solidFill>
                  <a:srgbClr val="FF0000"/>
                </a:solidFill>
              </a:rPr>
              <a:t>거야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27900" y="5372100"/>
            <a:ext cx="170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먹을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ko-KR" altLang="en-US" sz="2400" dirty="0">
                <a:solidFill>
                  <a:srgbClr val="FF0000"/>
                </a:solidFill>
              </a:rPr>
              <a:t>거야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57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30 at 9.00.4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352" y="1"/>
            <a:ext cx="7560235" cy="613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9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8001" y="1143000"/>
            <a:ext cx="1817756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200" dirty="0"/>
              <a:t>아래</a:t>
            </a:r>
            <a:r>
              <a:rPr lang="en-US" altLang="ko-KR" sz="1200" dirty="0"/>
              <a:t> </a:t>
            </a:r>
            <a:r>
              <a:rPr lang="ko-KR" altLang="en-US" sz="1200" dirty="0"/>
              <a:t>스피커를</a:t>
            </a:r>
            <a:r>
              <a:rPr lang="en-US" altLang="ko-KR" sz="1200" dirty="0"/>
              <a:t> </a:t>
            </a:r>
            <a:r>
              <a:rPr lang="ko-KR" altLang="en-US" sz="1200" dirty="0"/>
              <a:t>누르세요</a:t>
            </a:r>
            <a:endParaRPr lang="en-US" sz="1200" dirty="0"/>
          </a:p>
        </p:txBody>
      </p:sp>
      <p:pic>
        <p:nvPicPr>
          <p:cNvPr id="2" name="Picture 1" descr="Screen Shot 2020-04-30 at 9.03.44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640" y="121729"/>
            <a:ext cx="6823660" cy="5999672"/>
          </a:xfrm>
          <a:prstGeom prst="rect">
            <a:avLst/>
          </a:prstGeom>
        </p:spPr>
      </p:pic>
      <p:pic>
        <p:nvPicPr>
          <p:cNvPr id="10" name="Track 04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900" y="1651000"/>
            <a:ext cx="812800" cy="812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638800" y="28321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35400" y="46355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61100" y="50292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두시에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ko-KR" altLang="en-US" sz="2400" dirty="0">
                <a:solidFill>
                  <a:srgbClr val="FF0000"/>
                </a:solidFill>
              </a:rPr>
              <a:t>갈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ko-KR" altLang="en-US" sz="2400" dirty="0">
                <a:solidFill>
                  <a:srgbClr val="FF0000"/>
                </a:solidFill>
              </a:rPr>
              <a:t>거예요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12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2" grpId="0"/>
      <p:bldP spid="14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30 at 9.04.31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8" y="215900"/>
            <a:ext cx="8340062" cy="5105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0" y="1143000"/>
            <a:ext cx="38735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ko-KR" altLang="en-US" dirty="0"/>
              <a:t>토마스는</a:t>
            </a:r>
            <a:r>
              <a:rPr lang="en-US" altLang="ko-KR" dirty="0"/>
              <a:t> </a:t>
            </a:r>
            <a:r>
              <a:rPr lang="ko-KR" altLang="en-US" dirty="0"/>
              <a:t>수요일에</a:t>
            </a:r>
            <a:r>
              <a:rPr lang="en-US" altLang="ko-KR" dirty="0"/>
              <a:t> </a:t>
            </a:r>
            <a:r>
              <a:rPr lang="ko-KR" altLang="en-US" dirty="0"/>
              <a:t>뭐</a:t>
            </a:r>
            <a:r>
              <a:rPr lang="en-US" altLang="ko-KR" dirty="0"/>
              <a:t> </a:t>
            </a:r>
            <a:r>
              <a:rPr lang="ko-KR" altLang="en-US" dirty="0"/>
              <a:t>할거야</a:t>
            </a:r>
            <a:r>
              <a:rPr lang="en-US" altLang="ko-KR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ko-KR" altLang="en-US" dirty="0"/>
              <a:t>방</a:t>
            </a:r>
            <a:r>
              <a:rPr lang="en-US" altLang="ko-KR" dirty="0"/>
              <a:t> </a:t>
            </a:r>
            <a:r>
              <a:rPr lang="ko-KR" altLang="en-US" dirty="0"/>
              <a:t>청소를</a:t>
            </a:r>
            <a:r>
              <a:rPr lang="en-US" altLang="ko-KR" dirty="0"/>
              <a:t> </a:t>
            </a:r>
            <a:r>
              <a:rPr lang="ko-KR" altLang="en-US" dirty="0"/>
              <a:t>할거야</a:t>
            </a:r>
            <a:r>
              <a:rPr lang="en-US" altLang="ko-KR" dirty="0"/>
              <a:t>. </a:t>
            </a:r>
            <a:r>
              <a:rPr lang="ko-KR" altLang="en-US" dirty="0"/>
              <a:t>세라는</a:t>
            </a:r>
            <a:r>
              <a:rPr lang="en-US" altLang="ko-KR" dirty="0"/>
              <a:t> </a:t>
            </a:r>
            <a:r>
              <a:rPr lang="ko-KR" altLang="en-US" dirty="0"/>
              <a:t>수요일에</a:t>
            </a:r>
            <a:r>
              <a:rPr lang="en-US" altLang="ko-KR" dirty="0"/>
              <a:t> </a:t>
            </a:r>
            <a:r>
              <a:rPr lang="ko-KR" altLang="en-US" dirty="0"/>
              <a:t>뭐</a:t>
            </a:r>
            <a:r>
              <a:rPr lang="en-US" altLang="ko-KR" dirty="0"/>
              <a:t> </a:t>
            </a:r>
            <a:r>
              <a:rPr lang="ko-KR" altLang="en-US" dirty="0"/>
              <a:t>할거야</a:t>
            </a:r>
            <a:r>
              <a:rPr lang="en-US" altLang="ko-KR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ko-KR" altLang="en-US" dirty="0"/>
              <a:t>친구와</a:t>
            </a:r>
            <a:r>
              <a:rPr lang="en-US" altLang="ko-KR" dirty="0"/>
              <a:t> </a:t>
            </a:r>
            <a:r>
              <a:rPr lang="ko-KR" altLang="en-US" dirty="0"/>
              <a:t>공부</a:t>
            </a:r>
            <a:r>
              <a:rPr lang="en-US" altLang="ko-KR" dirty="0"/>
              <a:t> </a:t>
            </a:r>
            <a:r>
              <a:rPr lang="ko-KR" altLang="en-US" dirty="0">
                <a:solidFill>
                  <a:srgbClr val="FF0000"/>
                </a:solidFill>
              </a:rPr>
              <a:t>할거야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229600" y="2565400"/>
            <a:ext cx="38735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ko-KR" altLang="en-US" dirty="0"/>
              <a:t>토마스는</a:t>
            </a:r>
            <a:r>
              <a:rPr lang="en-US" altLang="ko-KR" dirty="0"/>
              <a:t> </a:t>
            </a:r>
            <a:r>
              <a:rPr lang="ko-KR" altLang="en-US" dirty="0"/>
              <a:t>토요일에</a:t>
            </a:r>
            <a:r>
              <a:rPr lang="en-US" altLang="ko-KR" dirty="0"/>
              <a:t> </a:t>
            </a:r>
            <a:r>
              <a:rPr lang="ko-KR" altLang="en-US" dirty="0"/>
              <a:t>뭐</a:t>
            </a:r>
            <a:r>
              <a:rPr lang="en-US" altLang="ko-KR" dirty="0"/>
              <a:t> </a:t>
            </a:r>
            <a:r>
              <a:rPr lang="ko-KR" altLang="en-US" dirty="0"/>
              <a:t>할거야</a:t>
            </a:r>
            <a:r>
              <a:rPr lang="en-US" altLang="ko-KR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ko-KR" altLang="en-US" dirty="0"/>
              <a:t>딱지치기를</a:t>
            </a:r>
            <a:r>
              <a:rPr lang="en-US" altLang="ko-KR" dirty="0"/>
              <a:t> </a:t>
            </a:r>
            <a:r>
              <a:rPr lang="ko-KR" altLang="en-US" dirty="0"/>
              <a:t>할거야</a:t>
            </a:r>
            <a:r>
              <a:rPr lang="en-US" altLang="ko-KR" dirty="0"/>
              <a:t>. </a:t>
            </a:r>
            <a:r>
              <a:rPr lang="ko-KR" altLang="en-US" dirty="0"/>
              <a:t>세라는</a:t>
            </a:r>
            <a:r>
              <a:rPr lang="en-US" altLang="ko-KR" dirty="0"/>
              <a:t> </a:t>
            </a:r>
            <a:r>
              <a:rPr lang="ko-KR" altLang="en-US" dirty="0"/>
              <a:t>토요일에</a:t>
            </a:r>
            <a:r>
              <a:rPr lang="en-US" altLang="ko-KR" dirty="0"/>
              <a:t> </a:t>
            </a:r>
            <a:r>
              <a:rPr lang="ko-KR" altLang="en-US" dirty="0"/>
              <a:t>뭐</a:t>
            </a:r>
            <a:r>
              <a:rPr lang="en-US" altLang="ko-KR" dirty="0"/>
              <a:t> </a:t>
            </a:r>
            <a:r>
              <a:rPr lang="ko-KR" altLang="en-US" dirty="0"/>
              <a:t>할거야</a:t>
            </a:r>
            <a:r>
              <a:rPr lang="en-US" altLang="ko-KR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ko-KR" altLang="en-US" dirty="0"/>
              <a:t>소꿉놀이를</a:t>
            </a:r>
            <a:r>
              <a:rPr lang="en-US" altLang="ko-KR" dirty="0"/>
              <a:t>  </a:t>
            </a:r>
            <a:r>
              <a:rPr lang="ko-KR" altLang="en-US" dirty="0">
                <a:solidFill>
                  <a:srgbClr val="FF0000"/>
                </a:solidFill>
              </a:rPr>
              <a:t>할거야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229600" y="4025900"/>
            <a:ext cx="38735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ko-KR" altLang="en-US" dirty="0"/>
              <a:t>토마스는</a:t>
            </a:r>
            <a:r>
              <a:rPr lang="en-US" altLang="ko-KR" dirty="0"/>
              <a:t> </a:t>
            </a:r>
            <a:r>
              <a:rPr lang="ko-KR" altLang="en-US" dirty="0"/>
              <a:t>목요일에</a:t>
            </a:r>
            <a:r>
              <a:rPr lang="en-US" altLang="ko-KR" dirty="0"/>
              <a:t> </a:t>
            </a:r>
            <a:r>
              <a:rPr lang="ko-KR" altLang="en-US" dirty="0"/>
              <a:t>뭐</a:t>
            </a:r>
            <a:r>
              <a:rPr lang="en-US" altLang="ko-KR" dirty="0"/>
              <a:t> </a:t>
            </a:r>
            <a:r>
              <a:rPr lang="ko-KR" altLang="en-US" dirty="0"/>
              <a:t>할거야</a:t>
            </a:r>
            <a:r>
              <a:rPr lang="en-US" altLang="ko-KR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ko-KR" altLang="en-US" dirty="0"/>
              <a:t>책을</a:t>
            </a:r>
            <a:r>
              <a:rPr lang="en-US" altLang="ko-KR" dirty="0"/>
              <a:t> </a:t>
            </a:r>
            <a:r>
              <a:rPr lang="ko-KR" altLang="en-US" dirty="0"/>
              <a:t>읽을</a:t>
            </a:r>
            <a:r>
              <a:rPr lang="en-US" altLang="ko-KR" dirty="0"/>
              <a:t> </a:t>
            </a:r>
            <a:r>
              <a:rPr lang="ko-KR" altLang="en-US" dirty="0"/>
              <a:t>거야</a:t>
            </a:r>
            <a:r>
              <a:rPr lang="en-US" altLang="ko-KR" dirty="0"/>
              <a:t>. </a:t>
            </a:r>
            <a:r>
              <a:rPr lang="ko-KR" altLang="en-US" dirty="0"/>
              <a:t>세라는</a:t>
            </a:r>
            <a:r>
              <a:rPr lang="en-US" altLang="ko-KR" dirty="0"/>
              <a:t> </a:t>
            </a:r>
            <a:r>
              <a:rPr lang="ko-KR" altLang="en-US" dirty="0"/>
              <a:t>목요일에</a:t>
            </a:r>
            <a:r>
              <a:rPr lang="en-US" altLang="ko-KR" dirty="0"/>
              <a:t> </a:t>
            </a:r>
            <a:r>
              <a:rPr lang="ko-KR" altLang="en-US" dirty="0"/>
              <a:t>뭐</a:t>
            </a:r>
            <a:r>
              <a:rPr lang="en-US" altLang="ko-KR" dirty="0"/>
              <a:t> </a:t>
            </a:r>
            <a:r>
              <a:rPr lang="ko-KR" altLang="en-US" dirty="0"/>
              <a:t>할거야</a:t>
            </a:r>
            <a:r>
              <a:rPr lang="en-US" altLang="ko-KR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ko-KR" altLang="en-US" dirty="0">
                <a:solidFill>
                  <a:schemeClr val="tx1"/>
                </a:solidFill>
              </a:rPr>
              <a:t>수영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할거야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16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Screen Shot 2020-04-30 at 9.04.4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32" y="508000"/>
            <a:ext cx="7692086" cy="48387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721600" y="1397000"/>
            <a:ext cx="4051300" cy="39703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dirty="0"/>
              <a:t>민수는</a:t>
            </a:r>
            <a:r>
              <a:rPr lang="en-US" altLang="ko-KR" dirty="0"/>
              <a:t> </a:t>
            </a:r>
            <a:r>
              <a:rPr lang="ko-KR" altLang="en-US" dirty="0"/>
              <a:t>언제</a:t>
            </a:r>
            <a:r>
              <a:rPr lang="en-US" altLang="ko-KR" dirty="0"/>
              <a:t> </a:t>
            </a:r>
            <a:r>
              <a:rPr lang="ko-KR" altLang="en-US" dirty="0"/>
              <a:t>한국에</a:t>
            </a:r>
            <a:r>
              <a:rPr lang="en-US" altLang="ko-KR" dirty="0"/>
              <a:t> </a:t>
            </a:r>
            <a:r>
              <a:rPr lang="ko-KR" altLang="en-US" dirty="0"/>
              <a:t>갈</a:t>
            </a:r>
            <a:r>
              <a:rPr lang="en-US" altLang="ko-KR" dirty="0"/>
              <a:t> </a:t>
            </a:r>
            <a:r>
              <a:rPr lang="ko-KR" altLang="en-US" dirty="0"/>
              <a:t>거예요</a:t>
            </a:r>
            <a:r>
              <a:rPr lang="en-US" altLang="ko-KR" dirty="0"/>
              <a:t>?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ko-KR" altLang="en-US" dirty="0"/>
              <a:t>민수는</a:t>
            </a:r>
            <a:r>
              <a:rPr lang="en-US" altLang="ko-KR" dirty="0"/>
              <a:t> </a:t>
            </a:r>
            <a:r>
              <a:rPr lang="ko-KR" altLang="en-US" dirty="0"/>
              <a:t>한국에서</a:t>
            </a:r>
            <a:r>
              <a:rPr lang="en-US" altLang="ko-KR" dirty="0"/>
              <a:t> </a:t>
            </a:r>
            <a:r>
              <a:rPr lang="ko-KR" altLang="en-US" dirty="0"/>
              <a:t>어디에</a:t>
            </a:r>
            <a:r>
              <a:rPr lang="en-US" altLang="ko-KR" dirty="0"/>
              <a:t> </a:t>
            </a:r>
            <a:r>
              <a:rPr lang="ko-KR" altLang="en-US" dirty="0"/>
              <a:t>있을</a:t>
            </a:r>
            <a:r>
              <a:rPr lang="en-US" altLang="ko-KR" dirty="0"/>
              <a:t> </a:t>
            </a:r>
            <a:r>
              <a:rPr lang="ko-KR" altLang="en-US" dirty="0"/>
              <a:t>거예요</a:t>
            </a:r>
            <a:r>
              <a:rPr lang="en-US" altLang="ko-KR" dirty="0"/>
              <a:t>?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endParaRPr lang="en-US" dirty="0"/>
          </a:p>
          <a:p>
            <a:r>
              <a:rPr lang="en-US" altLang="ko-KR" dirty="0"/>
              <a:t>3.</a:t>
            </a:r>
            <a:r>
              <a:rPr lang="ko-KR" altLang="en-US" dirty="0"/>
              <a:t>  민수는</a:t>
            </a:r>
            <a:r>
              <a:rPr lang="en-US" altLang="ko-KR" dirty="0"/>
              <a:t> </a:t>
            </a:r>
            <a:r>
              <a:rPr lang="ko-KR" altLang="en-US" dirty="0"/>
              <a:t>형하고</a:t>
            </a:r>
            <a:r>
              <a:rPr lang="en-US" altLang="ko-KR" dirty="0"/>
              <a:t> </a:t>
            </a:r>
            <a:r>
              <a:rPr lang="ko-KR" altLang="en-US" dirty="0"/>
              <a:t>같이</a:t>
            </a:r>
            <a:r>
              <a:rPr lang="en-US" altLang="ko-KR" dirty="0"/>
              <a:t> </a:t>
            </a:r>
            <a:r>
              <a:rPr lang="ko-KR" altLang="en-US" dirty="0"/>
              <a:t>뭐</a:t>
            </a:r>
            <a:r>
              <a:rPr lang="en-US" altLang="ko-KR" dirty="0"/>
              <a:t> </a:t>
            </a:r>
            <a:r>
              <a:rPr lang="ko-KR" altLang="en-US" dirty="0"/>
              <a:t>하고</a:t>
            </a:r>
            <a:r>
              <a:rPr lang="en-US" altLang="ko-KR" dirty="0"/>
              <a:t> </a:t>
            </a:r>
            <a:r>
              <a:rPr lang="ko-KR" altLang="en-US" dirty="0"/>
              <a:t>싶어요</a:t>
            </a:r>
            <a:r>
              <a:rPr lang="en-US" altLang="ko-KR" dirty="0"/>
              <a:t>?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318500" y="1879600"/>
            <a:ext cx="2908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이번</a:t>
            </a:r>
            <a:r>
              <a:rPr lang="en-US" altLang="ko-KR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방학에</a:t>
            </a:r>
            <a:r>
              <a:rPr lang="en-US" altLang="ko-KR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갈</a:t>
            </a:r>
            <a:r>
              <a:rPr lang="en-US" altLang="ko-KR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거예요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12100" y="3009900"/>
            <a:ext cx="3721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  할머니</a:t>
            </a:r>
            <a:r>
              <a:rPr lang="en-US" altLang="ko-KR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집이나</a:t>
            </a:r>
            <a:r>
              <a:rPr lang="en-US" altLang="ko-KR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형</a:t>
            </a:r>
            <a:r>
              <a:rPr lang="en-US" altLang="ko-KR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집에</a:t>
            </a:r>
            <a:r>
              <a:rPr lang="en-US" altLang="ko-KR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있을</a:t>
            </a:r>
            <a:endParaRPr lang="en-US" altLang="ko-KR" sz="2000" dirty="0">
              <a:solidFill>
                <a:srgbClr val="FF0000"/>
              </a:solidFill>
            </a:endParaRPr>
          </a:p>
          <a:p>
            <a:r>
              <a:rPr lang="en-US" altLang="ko-KR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 거예요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53400" y="4102100"/>
            <a:ext cx="35687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놀이공</a:t>
            </a:r>
            <a:r>
              <a:rPr lang="ko-KR" altLang="en-US" dirty="0">
                <a:solidFill>
                  <a:srgbClr val="FF0000"/>
                </a:solidFill>
              </a:rPr>
              <a:t>원에도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가고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워터파크에도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가고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싶어요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Screen Shot 2020-04-30 at 9.05.0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4599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59600" y="939799"/>
            <a:ext cx="4679122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‘(</a:t>
            </a:r>
            <a:r>
              <a:rPr lang="ko-KR" altLang="en-US" dirty="0"/>
              <a:t>이</a:t>
            </a:r>
            <a:r>
              <a:rPr lang="en-US" altLang="ko-KR" dirty="0"/>
              <a:t>)</a:t>
            </a:r>
            <a:r>
              <a:rPr lang="ko-KR" altLang="en-US" dirty="0"/>
              <a:t>나</a:t>
            </a:r>
            <a:r>
              <a:rPr lang="en-US" altLang="ko-KR" dirty="0"/>
              <a:t>” </a:t>
            </a:r>
            <a:r>
              <a:rPr lang="ko-KR" altLang="en-US" dirty="0"/>
              <a:t>와</a:t>
            </a:r>
            <a:r>
              <a:rPr lang="en-US" altLang="ko-KR" dirty="0"/>
              <a:t> ‘(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ㄹ</a:t>
            </a:r>
            <a:r>
              <a:rPr lang="en-US" altLang="ko-KR" dirty="0"/>
              <a:t> </a:t>
            </a:r>
            <a:r>
              <a:rPr lang="ko-KR" altLang="en-US" dirty="0"/>
              <a:t>거야</a:t>
            </a:r>
            <a:r>
              <a:rPr lang="en-US" altLang="ko-KR" dirty="0"/>
              <a:t>’</a:t>
            </a:r>
            <a:r>
              <a:rPr lang="ko-KR" altLang="en-US" dirty="0"/>
              <a:t>를</a:t>
            </a:r>
            <a:r>
              <a:rPr lang="en-US" altLang="ko-KR" dirty="0"/>
              <a:t> </a:t>
            </a:r>
            <a:r>
              <a:rPr lang="ko-KR" altLang="en-US" dirty="0"/>
              <a:t>이용해</a:t>
            </a:r>
            <a:r>
              <a:rPr lang="en-US" altLang="ko-KR" dirty="0"/>
              <a:t> </a:t>
            </a:r>
            <a:r>
              <a:rPr lang="ko-KR" altLang="en-US" dirty="0"/>
              <a:t>써보세요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3342544"/>
              </p:ext>
            </p:extLst>
          </p:nvPr>
        </p:nvGraphicFramePr>
        <p:xfrm>
          <a:off x="1260101" y="355639"/>
          <a:ext cx="9883695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83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b="1" dirty="0">
                          <a:latin typeface="+mn-lt"/>
                          <a:cs typeface="Arial Black"/>
                        </a:rPr>
                        <a:t>      편지쓰기</a:t>
                      </a:r>
                      <a:endParaRPr lang="en-US" sz="3600" b="1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1406043" y="2367166"/>
            <a:ext cx="9421389" cy="3388287"/>
          </a:xfrm>
          <a:prstGeom prst="round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159429" y="1420387"/>
            <a:ext cx="9646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b="1" dirty="0">
                <a:latin typeface="나눔고딕"/>
                <a:ea typeface="나눔고딕"/>
                <a:cs typeface="나눔고딕"/>
              </a:rPr>
              <a:t>편지는</a:t>
            </a:r>
            <a:r>
              <a:rPr lang="en-US" altLang="ko-KR" sz="2200" b="1" dirty="0">
                <a:latin typeface="나눔고딕"/>
                <a:ea typeface="나눔고딕"/>
                <a:cs typeface="나눔고딕"/>
              </a:rPr>
              <a:t> </a:t>
            </a:r>
            <a:r>
              <a:rPr lang="ko-KR" altLang="en-US" sz="2200" b="1" dirty="0">
                <a:latin typeface="나눔고딕"/>
                <a:ea typeface="나눔고딕"/>
                <a:cs typeface="나눔고딕"/>
              </a:rPr>
              <a:t>어떻게</a:t>
            </a:r>
            <a:r>
              <a:rPr lang="en-US" altLang="ko-KR" sz="2200" b="1" dirty="0">
                <a:latin typeface="나눔고딕"/>
                <a:ea typeface="나눔고딕"/>
                <a:cs typeface="나눔고딕"/>
              </a:rPr>
              <a:t> </a:t>
            </a:r>
            <a:r>
              <a:rPr lang="ko-KR" altLang="en-US" sz="2200" b="1" dirty="0">
                <a:latin typeface="나눔고딕"/>
                <a:ea typeface="나눔고딕"/>
                <a:cs typeface="나눔고딕"/>
              </a:rPr>
              <a:t>쓸까요</a:t>
            </a:r>
            <a:r>
              <a:rPr lang="en-US" altLang="ko-KR" sz="2200" b="1" dirty="0">
                <a:latin typeface="나눔고딕"/>
                <a:ea typeface="나눔고딕"/>
                <a:cs typeface="나눔고딕"/>
              </a:rPr>
              <a:t>?</a:t>
            </a:r>
            <a:endParaRPr lang="en-US" sz="2200" b="1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97832" y="1802892"/>
            <a:ext cx="27644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How to write a letter?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78100" y="3098800"/>
            <a:ext cx="685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편지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쓰는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방법에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대해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영상을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통해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배워봐요</a:t>
            </a:r>
            <a:r>
              <a:rPr lang="en-US" altLang="ko-KR" sz="2800" dirty="0">
                <a:solidFill>
                  <a:srgbClr val="0000FF"/>
                </a:solidFill>
              </a:rPr>
              <a:t>.</a:t>
            </a:r>
          </a:p>
          <a:p>
            <a:pPr algn="ctr"/>
            <a:r>
              <a:rPr lang="ko-KR" altLang="en-US" sz="3600" dirty="0">
                <a:solidFill>
                  <a:srgbClr val="FC02FF"/>
                </a:solidFill>
                <a:hlinkClick r:id="rId3"/>
              </a:rPr>
              <a:t>여기</a:t>
            </a:r>
            <a:r>
              <a:rPr lang="ko-KR" altLang="en-US" sz="2800" dirty="0">
                <a:solidFill>
                  <a:srgbClr val="0000FF"/>
                </a:solidFill>
              </a:rPr>
              <a:t>를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눌러주세요</a:t>
            </a:r>
            <a:r>
              <a:rPr lang="en-US" altLang="ko-KR" sz="2800" dirty="0">
                <a:solidFill>
                  <a:srgbClr val="0000FF"/>
                </a:solidFill>
              </a:rPr>
              <a:t>!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60700" y="4699000"/>
            <a:ext cx="622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u="sng" dirty="0">
                <a:solidFill>
                  <a:srgbClr val="FC02FF"/>
                </a:solidFill>
              </a:rPr>
              <a:t>잘</a:t>
            </a:r>
            <a:r>
              <a:rPr lang="en-US" altLang="ko-KR" u="sng" dirty="0">
                <a:solidFill>
                  <a:srgbClr val="FC02FF"/>
                </a:solidFill>
              </a:rPr>
              <a:t> </a:t>
            </a:r>
            <a:r>
              <a:rPr lang="ko-KR" altLang="en-US" u="sng" dirty="0">
                <a:solidFill>
                  <a:srgbClr val="FC02FF"/>
                </a:solidFill>
              </a:rPr>
              <a:t>배웠나요</a:t>
            </a:r>
            <a:r>
              <a:rPr lang="en-US" altLang="ko-KR" u="sng" dirty="0">
                <a:solidFill>
                  <a:srgbClr val="FC02FF"/>
                </a:solidFill>
              </a:rPr>
              <a:t>? </a:t>
            </a:r>
            <a:r>
              <a:rPr lang="ko-KR" altLang="en-US" u="sng" dirty="0">
                <a:solidFill>
                  <a:srgbClr val="FC02FF"/>
                </a:solidFill>
              </a:rPr>
              <a:t>우리</a:t>
            </a:r>
            <a:r>
              <a:rPr lang="en-US" altLang="ko-KR" u="sng" dirty="0">
                <a:solidFill>
                  <a:srgbClr val="FC02FF"/>
                </a:solidFill>
              </a:rPr>
              <a:t> </a:t>
            </a:r>
            <a:r>
              <a:rPr lang="ko-KR" altLang="en-US" u="sng" dirty="0">
                <a:solidFill>
                  <a:srgbClr val="FC02FF"/>
                </a:solidFill>
              </a:rPr>
              <a:t>친구들</a:t>
            </a:r>
            <a:r>
              <a:rPr lang="en-US" altLang="ko-KR" u="sng" dirty="0">
                <a:solidFill>
                  <a:srgbClr val="FC02FF"/>
                </a:solidFill>
              </a:rPr>
              <a:t> </a:t>
            </a:r>
            <a:r>
              <a:rPr lang="ko-KR" altLang="en-US" u="sng" dirty="0">
                <a:solidFill>
                  <a:srgbClr val="FC02FF"/>
                </a:solidFill>
              </a:rPr>
              <a:t>친구나</a:t>
            </a:r>
            <a:r>
              <a:rPr lang="en-US" altLang="ko-KR" u="sng" dirty="0">
                <a:solidFill>
                  <a:srgbClr val="FC02FF"/>
                </a:solidFill>
              </a:rPr>
              <a:t> </a:t>
            </a:r>
            <a:r>
              <a:rPr lang="ko-KR" altLang="en-US" u="sng" dirty="0">
                <a:solidFill>
                  <a:srgbClr val="FC02FF"/>
                </a:solidFill>
              </a:rPr>
              <a:t>부모님께</a:t>
            </a:r>
            <a:r>
              <a:rPr lang="en-US" altLang="ko-KR" u="sng" dirty="0">
                <a:solidFill>
                  <a:srgbClr val="FC02FF"/>
                </a:solidFill>
              </a:rPr>
              <a:t> </a:t>
            </a:r>
            <a:r>
              <a:rPr lang="ko-KR" altLang="en-US" u="sng" dirty="0">
                <a:solidFill>
                  <a:srgbClr val="FC02FF"/>
                </a:solidFill>
              </a:rPr>
              <a:t>편지</a:t>
            </a:r>
            <a:r>
              <a:rPr lang="en-US" altLang="ko-KR" u="sng" dirty="0">
                <a:solidFill>
                  <a:srgbClr val="FC02FF"/>
                </a:solidFill>
              </a:rPr>
              <a:t> </a:t>
            </a:r>
            <a:r>
              <a:rPr lang="ko-KR" altLang="en-US" u="sng" dirty="0">
                <a:solidFill>
                  <a:srgbClr val="FC02FF"/>
                </a:solidFill>
              </a:rPr>
              <a:t>쓰기를</a:t>
            </a:r>
            <a:r>
              <a:rPr lang="en-US" altLang="ko-KR" u="sng" dirty="0">
                <a:solidFill>
                  <a:srgbClr val="FC02FF"/>
                </a:solidFill>
              </a:rPr>
              <a:t> </a:t>
            </a:r>
            <a:r>
              <a:rPr lang="ko-KR" altLang="en-US" u="sng" dirty="0">
                <a:solidFill>
                  <a:srgbClr val="FC02FF"/>
                </a:solidFill>
              </a:rPr>
              <a:t>해보아요</a:t>
            </a:r>
            <a:r>
              <a:rPr lang="en-US" altLang="ko-KR" u="sng" dirty="0">
                <a:solidFill>
                  <a:srgbClr val="FC02FF"/>
                </a:solidFill>
              </a:rPr>
              <a:t>.</a:t>
            </a:r>
            <a:endParaRPr lang="en-US" u="sng" dirty="0">
              <a:solidFill>
                <a:srgbClr val="FC0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3147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30 at 9.05.2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81700" cy="6009565"/>
          </a:xfrm>
          <a:prstGeom prst="rect">
            <a:avLst/>
          </a:prstGeom>
        </p:spPr>
      </p:pic>
      <p:pic>
        <p:nvPicPr>
          <p:cNvPr id="3" name="Picture 2" descr="Screen Shot 2020-04-30 at 9.05.3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284" y="0"/>
            <a:ext cx="6161016" cy="27293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0" y="3111499"/>
            <a:ext cx="5651500" cy="4001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>
                <a:hlinkClick r:id="rId5"/>
              </a:rPr>
              <a:t>뽀로로와</a:t>
            </a:r>
            <a:r>
              <a:rPr lang="en-US" altLang="ko-KR" sz="2000" dirty="0">
                <a:hlinkClick r:id="rId5"/>
              </a:rPr>
              <a:t> </a:t>
            </a:r>
            <a:r>
              <a:rPr lang="ko-KR" altLang="en-US" sz="2000" dirty="0">
                <a:hlinkClick r:id="rId5"/>
              </a:rPr>
              <a:t>친구들의</a:t>
            </a:r>
            <a:r>
              <a:rPr lang="en-US" altLang="ko-KR" sz="2000" dirty="0">
                <a:hlinkClick r:id="rId5"/>
              </a:rPr>
              <a:t> </a:t>
            </a:r>
            <a:r>
              <a:rPr lang="ko-KR" altLang="en-US" sz="2000" dirty="0">
                <a:hlinkClick r:id="rId5"/>
              </a:rPr>
              <a:t>숨바꼭질</a:t>
            </a:r>
            <a:r>
              <a:rPr lang="en-US" altLang="ko-KR" sz="2000" dirty="0">
                <a:hlinkClick r:id="rId5"/>
              </a:rPr>
              <a:t> </a:t>
            </a:r>
            <a:r>
              <a:rPr lang="ko-KR" altLang="en-US" sz="2000" dirty="0"/>
              <a:t>영상을</a:t>
            </a:r>
            <a:r>
              <a:rPr lang="en-US" altLang="ko-KR" sz="2000" dirty="0"/>
              <a:t> </a:t>
            </a:r>
            <a:r>
              <a:rPr lang="ko-KR" altLang="en-US" sz="2000" dirty="0"/>
              <a:t>같이</a:t>
            </a:r>
            <a:r>
              <a:rPr lang="en-US" altLang="ko-KR" sz="2000" dirty="0"/>
              <a:t> </a:t>
            </a:r>
            <a:r>
              <a:rPr lang="ko-KR" altLang="en-US" sz="2000" dirty="0"/>
              <a:t>보아요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877742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1" y="365125"/>
            <a:ext cx="9449237" cy="1508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읽기</a:t>
            </a:r>
            <a:r>
              <a:rPr lang="en-US" altLang="ko-KR" sz="3600" dirty="0"/>
              <a:t> </a:t>
            </a:r>
            <a:r>
              <a:rPr lang="ko-KR" altLang="en-US" sz="3600" dirty="0"/>
              <a:t>연습</a:t>
            </a:r>
            <a:r>
              <a:rPr lang="en-US" altLang="ko-KR" sz="3600" dirty="0"/>
              <a:t> 11</a:t>
            </a:r>
          </a:p>
          <a:p>
            <a:endParaRPr lang="en-US" sz="3600" dirty="0"/>
          </a:p>
          <a:p>
            <a:r>
              <a:rPr lang="ko-KR" altLang="en-US" sz="2000" dirty="0">
                <a:solidFill>
                  <a:srgbClr val="FF0000"/>
                </a:solidFill>
              </a:rPr>
              <a:t>이곳</a:t>
            </a:r>
            <a:r>
              <a:rPr lang="ko-KR" altLang="en-US" sz="2000" dirty="0"/>
              <a:t>을</a:t>
            </a:r>
            <a:r>
              <a:rPr lang="en-US" altLang="ko-KR" sz="2000" dirty="0"/>
              <a:t> </a:t>
            </a:r>
            <a:r>
              <a:rPr lang="ko-KR" altLang="en-US" sz="2000" dirty="0"/>
              <a:t>클릭하여</a:t>
            </a:r>
            <a:r>
              <a:rPr lang="en-US" altLang="ko-KR" sz="2000" dirty="0"/>
              <a:t> </a:t>
            </a:r>
            <a:r>
              <a:rPr lang="ko-KR" altLang="en-US" sz="2000" dirty="0"/>
              <a:t>읽은</a:t>
            </a:r>
            <a:r>
              <a:rPr lang="en-US" altLang="ko-KR" sz="2000" dirty="0"/>
              <a:t> </a:t>
            </a:r>
            <a:r>
              <a:rPr lang="ko-KR" altLang="en-US" sz="2000" dirty="0"/>
              <a:t>것을</a:t>
            </a:r>
            <a:r>
              <a:rPr lang="en-US" altLang="ko-KR" sz="2000" dirty="0"/>
              <a:t> </a:t>
            </a:r>
            <a:r>
              <a:rPr lang="ko-KR" altLang="en-US" sz="2000" dirty="0"/>
              <a:t>녹음해</a:t>
            </a:r>
            <a:r>
              <a:rPr lang="en-US" altLang="ko-KR" sz="2000" dirty="0"/>
              <a:t> </a:t>
            </a:r>
            <a:r>
              <a:rPr lang="ko-KR" altLang="en-US" sz="2000" dirty="0"/>
              <a:t>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248585" y="2222499"/>
            <a:ext cx="9479142" cy="22467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우리</a:t>
            </a:r>
            <a:r>
              <a:rPr lang="en-US" altLang="ko-KR" sz="2800" dirty="0"/>
              <a:t> </a:t>
            </a:r>
            <a:r>
              <a:rPr lang="ko-KR" altLang="en-US" sz="2800" dirty="0"/>
              <a:t>가족은</a:t>
            </a:r>
            <a:r>
              <a:rPr lang="en-US" altLang="ko-KR" sz="2800" dirty="0"/>
              <a:t> </a:t>
            </a:r>
            <a:r>
              <a:rPr lang="ko-KR" altLang="en-US" sz="2800" dirty="0"/>
              <a:t>이번</a:t>
            </a:r>
            <a:r>
              <a:rPr lang="en-US" altLang="ko-KR" sz="2800" dirty="0"/>
              <a:t> </a:t>
            </a:r>
            <a:r>
              <a:rPr lang="ko-KR" altLang="en-US" sz="2800" dirty="0"/>
              <a:t>주말에</a:t>
            </a:r>
            <a:r>
              <a:rPr lang="en-US" altLang="ko-KR" sz="2800" dirty="0"/>
              <a:t> </a:t>
            </a:r>
            <a:r>
              <a:rPr lang="ko-KR" altLang="en-US" sz="2800" dirty="0"/>
              <a:t>공원에</a:t>
            </a:r>
            <a:r>
              <a:rPr lang="en-US" altLang="ko-KR" sz="2800" dirty="0"/>
              <a:t> </a:t>
            </a:r>
            <a:r>
              <a:rPr lang="ko-KR" altLang="en-US" sz="2800" dirty="0"/>
              <a:t>갈</a:t>
            </a:r>
            <a:r>
              <a:rPr lang="en-US" altLang="ko-KR" sz="2800" dirty="0"/>
              <a:t> </a:t>
            </a:r>
            <a:r>
              <a:rPr lang="ko-KR" altLang="en-US" sz="2800" dirty="0"/>
              <a:t>거예요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공원은</a:t>
            </a:r>
            <a:r>
              <a:rPr lang="en-US" altLang="ko-KR" sz="2800" dirty="0"/>
              <a:t> </a:t>
            </a:r>
            <a:r>
              <a:rPr lang="ko-KR" altLang="en-US" sz="2800" dirty="0"/>
              <a:t>우리</a:t>
            </a:r>
            <a:r>
              <a:rPr lang="en-US" altLang="ko-KR" sz="2800" dirty="0"/>
              <a:t> </a:t>
            </a:r>
            <a:r>
              <a:rPr lang="ko-KR" altLang="en-US" sz="2800" dirty="0"/>
              <a:t>집</a:t>
            </a:r>
            <a:r>
              <a:rPr lang="en-US" altLang="ko-KR" sz="2800" dirty="0"/>
              <a:t> </a:t>
            </a:r>
            <a:r>
              <a:rPr lang="ko-KR" altLang="en-US" sz="2800" dirty="0"/>
              <a:t>옆에</a:t>
            </a:r>
            <a:r>
              <a:rPr lang="en-US" altLang="ko-KR" sz="2800" dirty="0"/>
              <a:t> </a:t>
            </a:r>
            <a:r>
              <a:rPr lang="ko-KR" altLang="en-US" sz="2800" dirty="0"/>
              <a:t>있어요</a:t>
            </a:r>
            <a:r>
              <a:rPr lang="en-US" altLang="ko-KR" sz="2800" dirty="0"/>
              <a:t>. </a:t>
            </a:r>
            <a:r>
              <a:rPr lang="ko-KR" altLang="en-US" sz="2800" dirty="0"/>
              <a:t>공원에는</a:t>
            </a:r>
            <a:r>
              <a:rPr lang="en-US" altLang="ko-KR" sz="2800" dirty="0"/>
              <a:t> </a:t>
            </a:r>
            <a:r>
              <a:rPr lang="ko-KR" altLang="en-US" sz="2800" dirty="0"/>
              <a:t>놀이터가</a:t>
            </a:r>
            <a:r>
              <a:rPr lang="en-US" altLang="ko-KR" sz="2800" dirty="0"/>
              <a:t> </a:t>
            </a:r>
            <a:r>
              <a:rPr lang="ko-KR" altLang="en-US" sz="2800" dirty="0"/>
              <a:t>있어요</a:t>
            </a:r>
            <a:r>
              <a:rPr lang="en-US" altLang="ko-KR" sz="2800" dirty="0"/>
              <a:t>. </a:t>
            </a:r>
          </a:p>
          <a:p>
            <a:r>
              <a:rPr lang="ko-KR" altLang="en-US" sz="2800" dirty="0"/>
              <a:t>나하고</a:t>
            </a:r>
            <a:r>
              <a:rPr lang="en-US" altLang="ko-KR" sz="2800" dirty="0"/>
              <a:t> </a:t>
            </a:r>
            <a:r>
              <a:rPr lang="ko-KR" altLang="en-US" sz="2800" dirty="0"/>
              <a:t>내</a:t>
            </a:r>
            <a:r>
              <a:rPr lang="en-US" altLang="ko-KR" sz="2800" dirty="0"/>
              <a:t> </a:t>
            </a:r>
            <a:r>
              <a:rPr lang="ko-KR" altLang="en-US" sz="2800" dirty="0"/>
              <a:t>동생은</a:t>
            </a:r>
            <a:r>
              <a:rPr lang="en-US" altLang="ko-KR" sz="2800" dirty="0"/>
              <a:t> </a:t>
            </a:r>
            <a:r>
              <a:rPr lang="ko-KR" altLang="en-US" sz="2800" dirty="0"/>
              <a:t>놀이터에서</a:t>
            </a:r>
            <a:r>
              <a:rPr lang="en-US" altLang="ko-KR" sz="2800" dirty="0"/>
              <a:t> </a:t>
            </a:r>
            <a:r>
              <a:rPr lang="ko-KR" altLang="en-US" sz="2800" dirty="0"/>
              <a:t>시소를</a:t>
            </a:r>
            <a:r>
              <a:rPr lang="en-US" altLang="ko-KR" sz="2800" dirty="0"/>
              <a:t> </a:t>
            </a:r>
            <a:r>
              <a:rPr lang="ko-KR" altLang="en-US" sz="2800" dirty="0"/>
              <a:t>탈</a:t>
            </a:r>
            <a:r>
              <a:rPr lang="en-US" altLang="ko-KR" sz="2800" dirty="0"/>
              <a:t> </a:t>
            </a:r>
            <a:r>
              <a:rPr lang="ko-KR" altLang="en-US" sz="2800" dirty="0"/>
              <a:t>거예요</a:t>
            </a:r>
            <a:r>
              <a:rPr lang="en-US" altLang="ko-KR" sz="2800" dirty="0"/>
              <a:t>. </a:t>
            </a:r>
            <a:r>
              <a:rPr lang="ko-KR" altLang="en-US" sz="2800" dirty="0"/>
              <a:t>그리고</a:t>
            </a:r>
            <a:r>
              <a:rPr lang="en-US" altLang="ko-KR" sz="2800" dirty="0"/>
              <a:t> </a:t>
            </a:r>
            <a:r>
              <a:rPr lang="ko-KR" altLang="en-US" sz="2800" dirty="0"/>
              <a:t>미끄럼틀도</a:t>
            </a:r>
            <a:r>
              <a:rPr lang="en-US" altLang="ko-KR" sz="2800" dirty="0"/>
              <a:t> </a:t>
            </a:r>
            <a:r>
              <a:rPr lang="ko-KR" altLang="en-US" sz="2800" dirty="0"/>
              <a:t>탈</a:t>
            </a:r>
            <a:r>
              <a:rPr lang="en-US" altLang="ko-KR" sz="2800" dirty="0"/>
              <a:t> </a:t>
            </a:r>
            <a:r>
              <a:rPr lang="ko-KR" altLang="en-US" sz="2800" dirty="0"/>
              <a:t>거예요</a:t>
            </a:r>
            <a:r>
              <a:rPr lang="en-US" altLang="ko-KR" sz="2800" dirty="0"/>
              <a:t>. </a:t>
            </a:r>
            <a:r>
              <a:rPr lang="ko-KR" altLang="en-US" sz="2800" dirty="0"/>
              <a:t>엄마하고</a:t>
            </a:r>
            <a:r>
              <a:rPr lang="en-US" altLang="ko-KR" sz="2800" dirty="0"/>
              <a:t> </a:t>
            </a:r>
            <a:r>
              <a:rPr lang="ko-KR" altLang="en-US" sz="2800" dirty="0"/>
              <a:t>아빠는</a:t>
            </a:r>
            <a:r>
              <a:rPr lang="en-US" altLang="ko-KR" sz="2800" dirty="0"/>
              <a:t> </a:t>
            </a:r>
            <a:r>
              <a:rPr lang="ko-KR" altLang="en-US" sz="2800" dirty="0"/>
              <a:t>책을</a:t>
            </a:r>
            <a:r>
              <a:rPr lang="en-US" altLang="ko-KR" sz="2800" dirty="0"/>
              <a:t> </a:t>
            </a:r>
            <a:r>
              <a:rPr lang="ko-KR" altLang="en-US" sz="2800" dirty="0"/>
              <a:t>읽을</a:t>
            </a:r>
            <a:r>
              <a:rPr lang="en-US" altLang="ko-KR" sz="2800" dirty="0"/>
              <a:t> </a:t>
            </a:r>
            <a:r>
              <a:rPr lang="ko-KR" altLang="en-US" sz="2800" dirty="0"/>
              <a:t>거예요</a:t>
            </a:r>
            <a:r>
              <a:rPr lang="en-US" altLang="ko-KR" sz="2800" dirty="0"/>
              <a:t>. </a:t>
            </a:r>
          </a:p>
          <a:p>
            <a:r>
              <a:rPr lang="ko-KR" altLang="en-US" sz="2800" dirty="0"/>
              <a:t>우리는</a:t>
            </a:r>
            <a:r>
              <a:rPr lang="en-US" altLang="ko-KR" sz="2800" dirty="0"/>
              <a:t> </a:t>
            </a:r>
            <a:r>
              <a:rPr lang="ko-KR" altLang="en-US" sz="2800" dirty="0"/>
              <a:t>공원에서</a:t>
            </a:r>
            <a:r>
              <a:rPr lang="en-US" altLang="ko-KR" sz="2800" dirty="0"/>
              <a:t> </a:t>
            </a:r>
            <a:r>
              <a:rPr lang="ko-KR" altLang="en-US" sz="2800" dirty="0"/>
              <a:t>샌드위치를</a:t>
            </a:r>
            <a:r>
              <a:rPr lang="en-US" altLang="ko-KR" sz="2800" dirty="0"/>
              <a:t> </a:t>
            </a:r>
            <a:r>
              <a:rPr lang="ko-KR" altLang="en-US" sz="2800" dirty="0"/>
              <a:t>먹고</a:t>
            </a:r>
            <a:r>
              <a:rPr lang="en-US" altLang="ko-KR" sz="2800" dirty="0"/>
              <a:t> </a:t>
            </a:r>
            <a:r>
              <a:rPr lang="ko-KR" altLang="en-US" sz="2800" dirty="0"/>
              <a:t>집에</a:t>
            </a:r>
            <a:r>
              <a:rPr lang="en-US" altLang="ko-KR" sz="2800" dirty="0"/>
              <a:t> </a:t>
            </a:r>
            <a:r>
              <a:rPr lang="ko-KR" altLang="en-US" sz="2800" dirty="0"/>
              <a:t>올</a:t>
            </a:r>
            <a:r>
              <a:rPr lang="en-US" altLang="ko-KR" sz="2800" dirty="0"/>
              <a:t> </a:t>
            </a:r>
            <a:r>
              <a:rPr lang="ko-KR" altLang="en-US" sz="2800" dirty="0"/>
              <a:t>거예요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98519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1" y="365125"/>
            <a:ext cx="9449237" cy="20621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글 읽고 답하기</a:t>
            </a:r>
            <a:r>
              <a:rPr lang="en-US" altLang="ko-KR" sz="3600" dirty="0"/>
              <a:t>  Reading comprehension</a:t>
            </a:r>
            <a:endParaRPr lang="en-US" sz="3600" dirty="0"/>
          </a:p>
          <a:p>
            <a:endParaRPr lang="en-US" altLang="ko-KR" sz="2800" dirty="0"/>
          </a:p>
          <a:p>
            <a:r>
              <a:rPr lang="ko-KR" altLang="en-US" sz="2800" dirty="0">
                <a:solidFill>
                  <a:srgbClr val="FF0000"/>
                </a:solidFill>
              </a:rPr>
              <a:t>이곳</a:t>
            </a:r>
            <a:r>
              <a:rPr lang="ko-KR" altLang="en-US" sz="2800" dirty="0">
                <a:solidFill>
                  <a:srgbClr val="0000FF"/>
                </a:solidFill>
              </a:rPr>
              <a:t>을 눌러서 </a:t>
            </a:r>
            <a:r>
              <a:rPr lang="en-US" altLang="ko-KR" sz="2800" dirty="0" err="1">
                <a:solidFill>
                  <a:srgbClr val="0000FF"/>
                </a:solidFill>
              </a:rPr>
              <a:t>google</a:t>
            </a:r>
            <a:r>
              <a:rPr lang="en-US" altLang="ko-KR" sz="2800" dirty="0">
                <a:solidFill>
                  <a:srgbClr val="0000FF"/>
                </a:solidFill>
              </a:rPr>
              <a:t> form</a:t>
            </a:r>
            <a:r>
              <a:rPr lang="ko-KR" altLang="en-US" sz="2800" dirty="0">
                <a:solidFill>
                  <a:srgbClr val="0000FF"/>
                </a:solidFill>
              </a:rPr>
              <a:t>으로 이동해 문제를 풀어 보세요</a:t>
            </a:r>
            <a:r>
              <a:rPr lang="en-US" altLang="ko-KR" sz="2800" dirty="0">
                <a:solidFill>
                  <a:srgbClr val="0000FF"/>
                </a:solidFill>
              </a:rPr>
              <a:t>.</a:t>
            </a:r>
          </a:p>
          <a:p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284444" y="2587063"/>
            <a:ext cx="9479142" cy="34778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성태에게</a:t>
            </a:r>
            <a:endParaRPr lang="en-US" altLang="ko-KR" sz="2000" dirty="0"/>
          </a:p>
          <a:p>
            <a:endParaRPr lang="en-US" sz="2000" dirty="0"/>
          </a:p>
          <a:p>
            <a:r>
              <a:rPr lang="ko-KR" altLang="en-US" sz="2000" dirty="0"/>
              <a:t>성태야</a:t>
            </a:r>
            <a:r>
              <a:rPr lang="en-US" altLang="ko-KR" sz="2000" dirty="0"/>
              <a:t>, </a:t>
            </a:r>
            <a:r>
              <a:rPr lang="ko-KR" altLang="en-US" sz="2000" dirty="0"/>
              <a:t>새</a:t>
            </a:r>
            <a:r>
              <a:rPr lang="en-US" altLang="ko-KR" sz="2000" dirty="0"/>
              <a:t> </a:t>
            </a:r>
            <a:r>
              <a:rPr lang="ko-KR" altLang="en-US" sz="2000" dirty="0"/>
              <a:t>학교로</a:t>
            </a:r>
            <a:r>
              <a:rPr lang="en-US" altLang="ko-KR" sz="2000" dirty="0"/>
              <a:t> </a:t>
            </a:r>
            <a:r>
              <a:rPr lang="ko-KR" altLang="en-US" sz="2000" dirty="0"/>
              <a:t>와서</a:t>
            </a:r>
            <a:r>
              <a:rPr lang="en-US" altLang="ko-KR" sz="2000" dirty="0"/>
              <a:t> </a:t>
            </a:r>
            <a:r>
              <a:rPr lang="ko-KR" altLang="en-US" sz="2000" dirty="0"/>
              <a:t>많이</a:t>
            </a:r>
            <a:r>
              <a:rPr lang="en-US" altLang="ko-KR" sz="2000" dirty="0"/>
              <a:t> </a:t>
            </a:r>
            <a:r>
              <a:rPr lang="ko-KR" altLang="en-US" sz="2000" dirty="0"/>
              <a:t>낯선</a:t>
            </a:r>
            <a:r>
              <a:rPr lang="en-US" altLang="ko-KR" sz="2000" dirty="0"/>
              <a:t> </a:t>
            </a:r>
            <a:r>
              <a:rPr lang="ko-KR" altLang="en-US" sz="2000" dirty="0"/>
              <a:t>나에게</a:t>
            </a:r>
            <a:r>
              <a:rPr lang="en-US" altLang="ko-KR" sz="2000" dirty="0"/>
              <a:t> </a:t>
            </a:r>
            <a:r>
              <a:rPr lang="ko-KR" altLang="en-US" sz="2000" dirty="0"/>
              <a:t>친절하게</a:t>
            </a:r>
            <a:r>
              <a:rPr lang="en-US" altLang="ko-KR" sz="2000" dirty="0"/>
              <a:t> </a:t>
            </a:r>
            <a:r>
              <a:rPr lang="ko-KR" altLang="en-US" sz="2000" dirty="0"/>
              <a:t>가르쳐</a:t>
            </a:r>
            <a:r>
              <a:rPr lang="en-US" altLang="ko-KR" sz="2000" dirty="0"/>
              <a:t> </a:t>
            </a:r>
            <a:r>
              <a:rPr lang="ko-KR" altLang="en-US" sz="2000" dirty="0"/>
              <a:t>주어서</a:t>
            </a:r>
            <a:r>
              <a:rPr lang="en-US" altLang="ko-KR" sz="2000" dirty="0"/>
              <a:t> </a:t>
            </a:r>
            <a:r>
              <a:rPr lang="ko-KR" altLang="en-US" sz="2000" dirty="0"/>
              <a:t>고마워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이사</a:t>
            </a:r>
            <a:r>
              <a:rPr lang="en-US" altLang="ko-KR" sz="2000" dirty="0"/>
              <a:t> </a:t>
            </a:r>
            <a:r>
              <a:rPr lang="ko-KR" altLang="en-US" sz="2000" dirty="0"/>
              <a:t>온</a:t>
            </a:r>
            <a:r>
              <a:rPr lang="en-US" altLang="ko-KR" sz="2000" dirty="0"/>
              <a:t> </a:t>
            </a:r>
            <a:r>
              <a:rPr lang="ko-KR" altLang="en-US" sz="2000" dirty="0"/>
              <a:t>지</a:t>
            </a:r>
            <a:r>
              <a:rPr lang="en-US" altLang="ko-KR" sz="2000" dirty="0"/>
              <a:t> </a:t>
            </a:r>
            <a:r>
              <a:rPr lang="ko-KR" altLang="en-US" sz="2000" dirty="0"/>
              <a:t>얼마</a:t>
            </a:r>
            <a:r>
              <a:rPr lang="en-US" altLang="ko-KR" sz="2000" dirty="0"/>
              <a:t> </a:t>
            </a:r>
            <a:r>
              <a:rPr lang="ko-KR" altLang="en-US" sz="2000" dirty="0"/>
              <a:t>되지</a:t>
            </a:r>
            <a:r>
              <a:rPr lang="en-US" altLang="ko-KR" sz="2000" dirty="0"/>
              <a:t> </a:t>
            </a:r>
            <a:r>
              <a:rPr lang="ko-KR" altLang="en-US" sz="2000" dirty="0"/>
              <a:t>않아</a:t>
            </a:r>
            <a:r>
              <a:rPr lang="en-US" altLang="ko-KR" sz="2000" dirty="0"/>
              <a:t> </a:t>
            </a:r>
            <a:r>
              <a:rPr lang="ko-KR" altLang="en-US" sz="2000" dirty="0"/>
              <a:t>친구가</a:t>
            </a:r>
            <a:r>
              <a:rPr lang="en-US" altLang="ko-KR" sz="2000" dirty="0"/>
              <a:t> </a:t>
            </a:r>
            <a:r>
              <a:rPr lang="ko-KR" altLang="en-US" sz="2000" dirty="0"/>
              <a:t>없는</a:t>
            </a:r>
            <a:r>
              <a:rPr lang="en-US" altLang="ko-KR" sz="2000" dirty="0"/>
              <a:t> </a:t>
            </a:r>
            <a:r>
              <a:rPr lang="ko-KR" altLang="en-US" sz="2000" dirty="0"/>
              <a:t>나에게</a:t>
            </a:r>
            <a:r>
              <a:rPr lang="en-US" altLang="ko-KR" sz="2000" dirty="0"/>
              <a:t> </a:t>
            </a:r>
            <a:r>
              <a:rPr lang="ko-KR" altLang="en-US" sz="2000" dirty="0"/>
              <a:t>너는</a:t>
            </a:r>
            <a:r>
              <a:rPr lang="en-US" altLang="ko-KR" sz="2000" dirty="0"/>
              <a:t> </a:t>
            </a:r>
            <a:r>
              <a:rPr lang="ko-KR" altLang="en-US" sz="2000" dirty="0"/>
              <a:t>정말</a:t>
            </a:r>
            <a:r>
              <a:rPr lang="en-US" altLang="ko-KR" sz="2000" dirty="0"/>
              <a:t> </a:t>
            </a:r>
            <a:r>
              <a:rPr lang="ko-KR" altLang="en-US" sz="2000" dirty="0"/>
              <a:t>고마운</a:t>
            </a:r>
            <a:r>
              <a:rPr lang="en-US" altLang="ko-KR" sz="2000" dirty="0"/>
              <a:t> </a:t>
            </a:r>
            <a:r>
              <a:rPr lang="ko-KR" altLang="en-US" sz="2000" dirty="0"/>
              <a:t>친구였어</a:t>
            </a:r>
            <a:r>
              <a:rPr lang="en-US" altLang="ko-KR" sz="2000" dirty="0"/>
              <a:t>. </a:t>
            </a:r>
            <a:r>
              <a:rPr lang="ko-KR" altLang="en-US" sz="2000" dirty="0"/>
              <a:t>학교</a:t>
            </a:r>
            <a:r>
              <a:rPr lang="en-US" altLang="ko-KR" sz="2000" dirty="0"/>
              <a:t> </a:t>
            </a:r>
            <a:r>
              <a:rPr lang="ko-KR" altLang="en-US" sz="2000" dirty="0"/>
              <a:t>도서관</a:t>
            </a:r>
            <a:r>
              <a:rPr lang="en-US" altLang="ko-KR" sz="2000" dirty="0"/>
              <a:t> </a:t>
            </a:r>
            <a:r>
              <a:rPr lang="ko-KR" altLang="en-US" sz="2000" dirty="0"/>
              <a:t>위치도</a:t>
            </a:r>
            <a:r>
              <a:rPr lang="en-US" altLang="ko-KR" sz="2000" dirty="0"/>
              <a:t> </a:t>
            </a:r>
            <a:r>
              <a:rPr lang="ko-KR" altLang="en-US" sz="2000" dirty="0"/>
              <a:t>가르쳐</a:t>
            </a:r>
            <a:r>
              <a:rPr lang="en-US" altLang="ko-KR" sz="2000" dirty="0"/>
              <a:t> </a:t>
            </a:r>
            <a:r>
              <a:rPr lang="ko-KR" altLang="en-US" sz="2000" dirty="0"/>
              <a:t>주고</a:t>
            </a:r>
            <a:r>
              <a:rPr lang="en-US" altLang="ko-KR" sz="2000" dirty="0"/>
              <a:t>, </a:t>
            </a:r>
            <a:r>
              <a:rPr lang="ko-KR" altLang="en-US" sz="2000" dirty="0"/>
              <a:t>체육관</a:t>
            </a:r>
            <a:r>
              <a:rPr lang="en-US" altLang="ko-KR" sz="2000" dirty="0"/>
              <a:t> </a:t>
            </a:r>
            <a:r>
              <a:rPr lang="ko-KR" altLang="en-US" sz="2000" dirty="0"/>
              <a:t>위치도</a:t>
            </a:r>
            <a:r>
              <a:rPr lang="en-US" altLang="ko-KR" sz="2000" dirty="0"/>
              <a:t> </a:t>
            </a:r>
            <a:r>
              <a:rPr lang="ko-KR" altLang="en-US" sz="2000" dirty="0"/>
              <a:t>네가</a:t>
            </a:r>
            <a:r>
              <a:rPr lang="en-US" altLang="ko-KR" sz="2000" dirty="0"/>
              <a:t> </a:t>
            </a:r>
            <a:r>
              <a:rPr lang="ko-KR" altLang="en-US" sz="2000" dirty="0"/>
              <a:t>가르쳐</a:t>
            </a:r>
            <a:r>
              <a:rPr lang="en-US" altLang="ko-KR" sz="2000" dirty="0"/>
              <a:t> </a:t>
            </a:r>
            <a:r>
              <a:rPr lang="ko-KR" altLang="en-US" sz="2000" dirty="0"/>
              <a:t>주었잖아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네가</a:t>
            </a:r>
            <a:r>
              <a:rPr lang="en-US" altLang="ko-KR" sz="2000" dirty="0"/>
              <a:t> </a:t>
            </a:r>
            <a:r>
              <a:rPr lang="ko-KR" altLang="en-US" sz="2000" dirty="0"/>
              <a:t>아니었다면</a:t>
            </a:r>
            <a:r>
              <a:rPr lang="en-US" altLang="ko-KR" sz="2000" dirty="0"/>
              <a:t> </a:t>
            </a:r>
            <a:r>
              <a:rPr lang="ko-KR" altLang="en-US" sz="2000" dirty="0"/>
              <a:t>나는</a:t>
            </a:r>
            <a:r>
              <a:rPr lang="en-US" altLang="ko-KR" sz="2000" dirty="0"/>
              <a:t> </a:t>
            </a:r>
            <a:r>
              <a:rPr lang="ko-KR" altLang="en-US" sz="2000" dirty="0"/>
              <a:t>학교에</a:t>
            </a:r>
            <a:r>
              <a:rPr lang="en-US" altLang="ko-KR" sz="2000" dirty="0"/>
              <a:t> </a:t>
            </a:r>
            <a:r>
              <a:rPr lang="ko-KR" altLang="en-US" sz="2000" dirty="0"/>
              <a:t>오는</a:t>
            </a:r>
            <a:r>
              <a:rPr lang="en-US" altLang="ko-KR" sz="2000" dirty="0"/>
              <a:t> </a:t>
            </a:r>
            <a:r>
              <a:rPr lang="ko-KR" altLang="en-US" sz="2000" dirty="0"/>
              <a:t>게</a:t>
            </a:r>
            <a:r>
              <a:rPr lang="en-US" altLang="ko-KR" sz="2000" dirty="0"/>
              <a:t> </a:t>
            </a:r>
            <a:r>
              <a:rPr lang="ko-KR" altLang="en-US" sz="2000" dirty="0"/>
              <a:t>싫었을지도</a:t>
            </a:r>
            <a:r>
              <a:rPr lang="en-US" altLang="ko-KR" sz="2000" dirty="0"/>
              <a:t> </a:t>
            </a:r>
            <a:r>
              <a:rPr lang="ko-KR" altLang="en-US" sz="2000" dirty="0"/>
              <a:t>몰라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너의</a:t>
            </a:r>
            <a:r>
              <a:rPr lang="en-US" altLang="ko-KR" sz="2000" dirty="0"/>
              <a:t> </a:t>
            </a:r>
            <a:r>
              <a:rPr lang="ko-KR" altLang="en-US" sz="2000" dirty="0"/>
              <a:t>친절한</a:t>
            </a:r>
            <a:r>
              <a:rPr lang="en-US" altLang="ko-KR" sz="2000" dirty="0"/>
              <a:t> </a:t>
            </a:r>
            <a:r>
              <a:rPr lang="ko-KR" altLang="en-US" sz="2000" dirty="0"/>
              <a:t>마음을</a:t>
            </a:r>
            <a:r>
              <a:rPr lang="en-US" altLang="ko-KR" sz="2000" dirty="0"/>
              <a:t> </a:t>
            </a:r>
            <a:r>
              <a:rPr lang="ko-KR" altLang="en-US" sz="2000" dirty="0"/>
              <a:t>잊어버리지</a:t>
            </a:r>
            <a:r>
              <a:rPr lang="en-US" altLang="ko-KR" sz="2000" dirty="0"/>
              <a:t> </a:t>
            </a:r>
            <a:r>
              <a:rPr lang="ko-KR" altLang="en-US" sz="2000" dirty="0"/>
              <a:t>않고</a:t>
            </a:r>
            <a:r>
              <a:rPr lang="en-US" altLang="ko-KR" sz="2000" dirty="0"/>
              <a:t> </a:t>
            </a:r>
            <a:r>
              <a:rPr lang="ko-KR" altLang="en-US" sz="2000" dirty="0"/>
              <a:t>꼭</a:t>
            </a:r>
            <a:r>
              <a:rPr lang="en-US" altLang="ko-KR" sz="2000" dirty="0"/>
              <a:t> </a:t>
            </a:r>
            <a:r>
              <a:rPr lang="ko-KR" altLang="en-US" sz="2000" dirty="0"/>
              <a:t>기억할께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우리</a:t>
            </a:r>
            <a:r>
              <a:rPr lang="en-US" altLang="ko-KR" sz="2000" dirty="0"/>
              <a:t> </a:t>
            </a:r>
            <a:r>
              <a:rPr lang="ko-KR" altLang="en-US" sz="2000" dirty="0"/>
              <a:t>앞으로도</a:t>
            </a:r>
            <a:r>
              <a:rPr lang="en-US" altLang="ko-KR" sz="2000" dirty="0"/>
              <a:t> </a:t>
            </a:r>
            <a:r>
              <a:rPr lang="ko-KR" altLang="en-US" sz="2000" dirty="0"/>
              <a:t>친하게</a:t>
            </a:r>
            <a:r>
              <a:rPr lang="en-US" altLang="ko-KR" sz="2000" dirty="0"/>
              <a:t> </a:t>
            </a:r>
            <a:r>
              <a:rPr lang="ko-KR" altLang="en-US" sz="2000" dirty="0"/>
              <a:t>지내자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이번</a:t>
            </a:r>
            <a:r>
              <a:rPr lang="en-US" altLang="ko-KR" sz="2000" dirty="0"/>
              <a:t> </a:t>
            </a:r>
            <a:r>
              <a:rPr lang="ko-KR" altLang="en-US" sz="2000" dirty="0"/>
              <a:t>주말에</a:t>
            </a:r>
            <a:r>
              <a:rPr lang="en-US" altLang="ko-KR" sz="2000" dirty="0"/>
              <a:t> </a:t>
            </a:r>
            <a:r>
              <a:rPr lang="ko-KR" altLang="en-US" sz="2000" dirty="0"/>
              <a:t>우리</a:t>
            </a:r>
            <a:r>
              <a:rPr lang="en-US" altLang="ko-KR" sz="2000" dirty="0"/>
              <a:t> </a:t>
            </a:r>
            <a:r>
              <a:rPr lang="ko-KR" altLang="en-US" sz="2000" dirty="0"/>
              <a:t>같이</a:t>
            </a:r>
            <a:r>
              <a:rPr lang="en-US" altLang="ko-KR" sz="2000" dirty="0"/>
              <a:t> </a:t>
            </a:r>
            <a:r>
              <a:rPr lang="ko-KR" altLang="en-US" sz="2000" dirty="0"/>
              <a:t>수영이나</a:t>
            </a:r>
            <a:r>
              <a:rPr lang="en-US" altLang="ko-KR" sz="2000" dirty="0"/>
              <a:t> </a:t>
            </a:r>
            <a:r>
              <a:rPr lang="ko-KR" altLang="en-US" sz="2000" dirty="0"/>
              <a:t>축구를</a:t>
            </a:r>
            <a:r>
              <a:rPr lang="en-US" altLang="ko-KR" sz="2000" dirty="0"/>
              <a:t> </a:t>
            </a:r>
            <a:r>
              <a:rPr lang="ko-KR" altLang="en-US" sz="2000" dirty="0"/>
              <a:t>할까</a:t>
            </a:r>
            <a:r>
              <a:rPr lang="en-US" altLang="ko-KR" sz="2000" dirty="0"/>
              <a:t>? </a:t>
            </a:r>
            <a:r>
              <a:rPr lang="ko-KR" altLang="en-US" sz="2000" dirty="0"/>
              <a:t>전화할께</a:t>
            </a:r>
            <a:r>
              <a:rPr lang="en-US" altLang="ko-KR" sz="2000" dirty="0"/>
              <a:t>.</a:t>
            </a:r>
          </a:p>
          <a:p>
            <a:r>
              <a:rPr lang="en-US" altLang="ko-KR" sz="2000" dirty="0"/>
              <a:t>                                                                                 -</a:t>
            </a:r>
            <a:r>
              <a:rPr lang="ko-KR" altLang="en-US" sz="2000" dirty="0"/>
              <a:t>준성이가</a:t>
            </a:r>
            <a:r>
              <a:rPr lang="en-US" altLang="ko-KR" sz="2000" dirty="0"/>
              <a:t>-</a:t>
            </a:r>
          </a:p>
          <a:p>
            <a:endParaRPr lang="en-US" sz="2000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98A94139-2107-554A-A8C1-78BBEB9869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1129594"/>
              </p:ext>
            </p:extLst>
          </p:nvPr>
        </p:nvGraphicFramePr>
        <p:xfrm>
          <a:off x="0" y="1610781"/>
          <a:ext cx="1292707" cy="8164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showAsIcon="1" r:id="rId4" imgW="965200" imgH="609600" progId="Word.Document.12">
                  <p:embed/>
                </p:oleObj>
              </mc:Choice>
              <mc:Fallback>
                <p:oleObj name="Document" showAsIcon="1" r:id="rId4" imgW="965200" imgH="60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1610781"/>
                        <a:ext cx="1292707" cy="8164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32463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1" y="365125"/>
            <a:ext cx="9449237" cy="181588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동화 듣기</a:t>
            </a:r>
            <a:r>
              <a:rPr lang="en-US" sz="3600" dirty="0"/>
              <a:t>-</a:t>
            </a:r>
            <a:r>
              <a:rPr lang="ko-KR" altLang="en-US" sz="3600" dirty="0">
                <a:hlinkClick r:id="rId4"/>
              </a:rPr>
              <a:t>아빠에게</a:t>
            </a:r>
            <a:r>
              <a:rPr lang="en-US" altLang="ko-KR" sz="3600" dirty="0">
                <a:hlinkClick r:id="rId4"/>
              </a:rPr>
              <a:t> </a:t>
            </a:r>
            <a:r>
              <a:rPr lang="ko-KR" altLang="en-US" sz="3600" dirty="0">
                <a:hlinkClick r:id="rId4"/>
              </a:rPr>
              <a:t>쓰는</a:t>
            </a:r>
            <a:r>
              <a:rPr lang="en-US" altLang="ko-KR" sz="3600" dirty="0">
                <a:hlinkClick r:id="rId4"/>
              </a:rPr>
              <a:t> </a:t>
            </a:r>
            <a:r>
              <a:rPr lang="ko-KR" altLang="en-US" sz="3600" dirty="0">
                <a:hlinkClick r:id="rId4"/>
              </a:rPr>
              <a:t>편지</a:t>
            </a:r>
            <a:r>
              <a:rPr lang="en-US" altLang="ko-KR" dirty="0"/>
              <a:t>(</a:t>
            </a:r>
            <a:r>
              <a:rPr lang="ko-KR" altLang="en-US" dirty="0"/>
              <a:t>작가 양재홍</a:t>
            </a:r>
            <a:r>
              <a:rPr lang="en-US" altLang="ko-KR" dirty="0"/>
              <a:t>)</a:t>
            </a:r>
          </a:p>
          <a:p>
            <a:endParaRPr lang="en-US" sz="3600" dirty="0"/>
          </a:p>
          <a:p>
            <a:r>
              <a:rPr lang="ko-KR" altLang="en-US" sz="2000" dirty="0">
                <a:solidFill>
                  <a:srgbClr val="0000FF"/>
                </a:solidFill>
              </a:rPr>
              <a:t>아빠와</a:t>
            </a:r>
            <a:r>
              <a:rPr lang="en-US" altLang="ko-KR" sz="2000" dirty="0">
                <a:solidFill>
                  <a:srgbClr val="0000FF"/>
                </a:solidFill>
              </a:rPr>
              <a:t> </a:t>
            </a:r>
            <a:r>
              <a:rPr lang="ko-KR" altLang="en-US" sz="2000" dirty="0">
                <a:solidFill>
                  <a:srgbClr val="0000FF"/>
                </a:solidFill>
              </a:rPr>
              <a:t>있었던</a:t>
            </a:r>
            <a:r>
              <a:rPr lang="en-US" altLang="ko-KR" sz="2000" dirty="0">
                <a:solidFill>
                  <a:srgbClr val="0000FF"/>
                </a:solidFill>
              </a:rPr>
              <a:t> </a:t>
            </a:r>
            <a:r>
              <a:rPr lang="ko-KR" altLang="en-US" sz="2000" dirty="0">
                <a:solidFill>
                  <a:srgbClr val="0000FF"/>
                </a:solidFill>
              </a:rPr>
              <a:t>일에</a:t>
            </a:r>
            <a:r>
              <a:rPr lang="en-US" altLang="ko-KR" sz="2000" dirty="0">
                <a:solidFill>
                  <a:srgbClr val="0000FF"/>
                </a:solidFill>
              </a:rPr>
              <a:t> </a:t>
            </a:r>
            <a:r>
              <a:rPr lang="ko-KR" altLang="en-US" sz="2000" dirty="0">
                <a:solidFill>
                  <a:srgbClr val="0000FF"/>
                </a:solidFill>
              </a:rPr>
              <a:t>대한 동화입니다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  <a:r>
              <a:rPr lang="ko-KR" altLang="en-US" sz="2000" dirty="0">
                <a:solidFill>
                  <a:srgbClr val="0000FF"/>
                </a:solidFill>
              </a:rPr>
              <a:t> 재밌게 듣고</a:t>
            </a:r>
            <a:r>
              <a:rPr lang="en-US" altLang="ko-KR" sz="2000" dirty="0">
                <a:solidFill>
                  <a:srgbClr val="0000FF"/>
                </a:solidFill>
              </a:rPr>
              <a:t> </a:t>
            </a:r>
            <a:r>
              <a:rPr lang="ko-KR" altLang="en-US" sz="2000" dirty="0">
                <a:solidFill>
                  <a:srgbClr val="0000FF"/>
                </a:solidFill>
              </a:rPr>
              <a:t>문제를</a:t>
            </a:r>
            <a:r>
              <a:rPr lang="en-US" altLang="ko-KR" sz="2000" dirty="0">
                <a:solidFill>
                  <a:srgbClr val="0000FF"/>
                </a:solidFill>
              </a:rPr>
              <a:t> </a:t>
            </a:r>
            <a:r>
              <a:rPr lang="ko-KR" altLang="en-US" sz="2000" dirty="0">
                <a:solidFill>
                  <a:srgbClr val="0000FF"/>
                </a:solidFill>
              </a:rPr>
              <a:t>풀어 보세요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  <a:r>
              <a:rPr lang="ko-KR" altLang="en-US" sz="2000" dirty="0">
                <a:solidFill>
                  <a:srgbClr val="0000FF"/>
                </a:solidFill>
              </a:rPr>
              <a:t> </a:t>
            </a:r>
            <a:r>
              <a:rPr lang="en-US" altLang="ko-KR" sz="2000" dirty="0">
                <a:solidFill>
                  <a:srgbClr val="0000FF"/>
                </a:solidFill>
              </a:rPr>
              <a:t>(‘</a:t>
            </a:r>
            <a:r>
              <a:rPr lang="ko-KR" altLang="en-US" sz="2000" dirty="0">
                <a:solidFill>
                  <a:srgbClr val="0000FF"/>
                </a:solidFill>
              </a:rPr>
              <a:t>아빠에게</a:t>
            </a:r>
            <a:r>
              <a:rPr lang="en-US" altLang="ko-KR" sz="2000" dirty="0">
                <a:solidFill>
                  <a:srgbClr val="0000FF"/>
                </a:solidFill>
              </a:rPr>
              <a:t> </a:t>
            </a:r>
            <a:r>
              <a:rPr lang="ko-KR" altLang="en-US" sz="2000" dirty="0">
                <a:solidFill>
                  <a:srgbClr val="0000FF"/>
                </a:solidFill>
              </a:rPr>
              <a:t>쓰는</a:t>
            </a:r>
            <a:r>
              <a:rPr lang="en-US" altLang="ko-KR" sz="2000" dirty="0">
                <a:solidFill>
                  <a:srgbClr val="0000FF"/>
                </a:solidFill>
              </a:rPr>
              <a:t> </a:t>
            </a:r>
            <a:r>
              <a:rPr lang="ko-KR" altLang="en-US" sz="2000" dirty="0">
                <a:solidFill>
                  <a:srgbClr val="0000FF"/>
                </a:solidFill>
              </a:rPr>
              <a:t>편지를</a:t>
            </a:r>
            <a:r>
              <a:rPr lang="en-US" altLang="ko-KR" sz="2000" dirty="0">
                <a:solidFill>
                  <a:srgbClr val="0000FF"/>
                </a:solidFill>
              </a:rPr>
              <a:t> </a:t>
            </a:r>
            <a:r>
              <a:rPr lang="ko-KR" altLang="en-US" sz="2000" dirty="0">
                <a:solidFill>
                  <a:srgbClr val="0000FF"/>
                </a:solidFill>
              </a:rPr>
              <a:t>누르면 유튜브로 이동합니다</a:t>
            </a:r>
            <a:r>
              <a:rPr lang="en-US" altLang="ko-KR" sz="2000" dirty="0">
                <a:solidFill>
                  <a:srgbClr val="0000FF"/>
                </a:solidFill>
              </a:rPr>
              <a:t>)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73985" y="2590799"/>
            <a:ext cx="9479142" cy="14773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동화를</a:t>
            </a:r>
            <a:r>
              <a:rPr lang="en-US" altLang="ko-KR" sz="2400" dirty="0"/>
              <a:t> </a:t>
            </a:r>
            <a:r>
              <a:rPr lang="ko-KR" altLang="en-US" sz="2400" dirty="0"/>
              <a:t>잘</a:t>
            </a:r>
            <a:r>
              <a:rPr lang="en-US" altLang="ko-KR" sz="2400" dirty="0"/>
              <a:t> </a:t>
            </a:r>
            <a:r>
              <a:rPr lang="ko-KR" altLang="en-US" sz="2400" dirty="0"/>
              <a:t>들어</a:t>
            </a:r>
            <a:r>
              <a:rPr lang="en-US" altLang="ko-KR" sz="2400" dirty="0"/>
              <a:t> </a:t>
            </a:r>
            <a:r>
              <a:rPr lang="ko-KR" altLang="en-US" sz="2400" dirty="0"/>
              <a:t>보았나요</a:t>
            </a:r>
            <a:r>
              <a:rPr lang="en-US" altLang="ko-KR" sz="2400" dirty="0"/>
              <a:t>?</a:t>
            </a:r>
          </a:p>
          <a:p>
            <a:pPr algn="ctr"/>
            <a:r>
              <a:rPr lang="ko-KR" altLang="en-US" sz="2400" dirty="0"/>
              <a:t>그러면</a:t>
            </a:r>
            <a:r>
              <a:rPr lang="en-US" altLang="ko-KR" sz="2400" dirty="0"/>
              <a:t> </a:t>
            </a:r>
            <a:r>
              <a:rPr lang="ko-KR" altLang="en-US" sz="2400" dirty="0"/>
              <a:t>우리</a:t>
            </a:r>
            <a:r>
              <a:rPr lang="en-US" altLang="ko-KR" sz="2400" dirty="0"/>
              <a:t> </a:t>
            </a:r>
            <a:r>
              <a:rPr lang="ko-KR" altLang="en-US" sz="2400" dirty="0"/>
              <a:t>동화에</a:t>
            </a:r>
            <a:r>
              <a:rPr lang="en-US" altLang="ko-KR" sz="2400" dirty="0"/>
              <a:t> </a:t>
            </a:r>
            <a:r>
              <a:rPr lang="ko-KR" altLang="en-US" sz="2400" dirty="0"/>
              <a:t>대한</a:t>
            </a:r>
            <a:r>
              <a:rPr lang="en-US" altLang="ko-KR" sz="2400" dirty="0"/>
              <a:t> </a:t>
            </a:r>
            <a:r>
              <a:rPr lang="ko-KR" altLang="en-US" sz="2400" dirty="0"/>
              <a:t>문제를</a:t>
            </a:r>
            <a:r>
              <a:rPr lang="en-US" altLang="ko-KR" sz="2400" dirty="0"/>
              <a:t> </a:t>
            </a:r>
            <a:r>
              <a:rPr lang="ko-KR" altLang="en-US" sz="2400" dirty="0"/>
              <a:t>같이</a:t>
            </a:r>
            <a:r>
              <a:rPr lang="en-US" altLang="ko-KR" sz="2400" dirty="0"/>
              <a:t> </a:t>
            </a:r>
            <a:r>
              <a:rPr lang="ko-KR" altLang="en-US" sz="2400" dirty="0"/>
              <a:t>풀어</a:t>
            </a:r>
            <a:r>
              <a:rPr lang="en-US" altLang="ko-KR" sz="2400" dirty="0"/>
              <a:t> </a:t>
            </a:r>
            <a:r>
              <a:rPr lang="ko-KR" altLang="en-US" sz="2400" dirty="0"/>
              <a:t>보아요</a:t>
            </a:r>
            <a:r>
              <a:rPr lang="en-US" altLang="ko-KR" sz="2400" dirty="0"/>
              <a:t>.</a:t>
            </a:r>
          </a:p>
          <a:p>
            <a:pPr algn="ctr"/>
            <a:r>
              <a:rPr lang="en-US" sz="2400" dirty="0"/>
              <a:t>‘</a:t>
            </a:r>
            <a:r>
              <a:rPr lang="ko-KR" altLang="en-US" sz="2400" dirty="0">
                <a:solidFill>
                  <a:srgbClr val="FF0000"/>
                </a:solidFill>
              </a:rPr>
              <a:t>여기</a:t>
            </a:r>
            <a:r>
              <a:rPr lang="en-US" altLang="ko-KR" sz="2400" dirty="0"/>
              <a:t>’ </a:t>
            </a:r>
            <a:r>
              <a:rPr lang="ko-KR" altLang="en-US" sz="2400" dirty="0"/>
              <a:t>를</a:t>
            </a:r>
            <a:r>
              <a:rPr lang="en-US" altLang="ko-KR" sz="2400" dirty="0"/>
              <a:t> </a:t>
            </a:r>
            <a:r>
              <a:rPr lang="ko-KR" altLang="en-US" sz="2400" dirty="0"/>
              <a:t>누르면</a:t>
            </a:r>
            <a:r>
              <a:rPr lang="en-US" altLang="ko-KR" sz="2400" dirty="0"/>
              <a:t> </a:t>
            </a:r>
            <a:r>
              <a:rPr lang="en-US" altLang="ko-KR" sz="2400" dirty="0" err="1"/>
              <a:t>google</a:t>
            </a:r>
            <a:r>
              <a:rPr lang="en-US" altLang="ko-KR" sz="2400" dirty="0"/>
              <a:t> form </a:t>
            </a:r>
            <a:r>
              <a:rPr lang="ko-KR" altLang="en-US" sz="2400" dirty="0"/>
              <a:t>으로</a:t>
            </a:r>
            <a:r>
              <a:rPr lang="en-US" altLang="ko-KR" sz="2400" dirty="0"/>
              <a:t> </a:t>
            </a:r>
            <a:r>
              <a:rPr lang="ko-KR" altLang="en-US" sz="2400" dirty="0"/>
              <a:t>이동합니다</a:t>
            </a:r>
            <a:r>
              <a:rPr lang="en-US" altLang="ko-KR" sz="2400" dirty="0"/>
              <a:t>.</a:t>
            </a:r>
          </a:p>
          <a:p>
            <a:endParaRPr 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6DFB333-DA10-EB47-9308-774A45D058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0442433"/>
              </p:ext>
            </p:extLst>
          </p:nvPr>
        </p:nvGraphicFramePr>
        <p:xfrm>
          <a:off x="2362199" y="4295824"/>
          <a:ext cx="1661689" cy="104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Document" showAsIcon="1" r:id="rId5" imgW="965200" imgH="609600" progId="Word.Document.12">
                  <p:embed/>
                </p:oleObj>
              </mc:Choice>
              <mc:Fallback>
                <p:oleObj name="Document" showAsIcon="1" r:id="rId5" imgW="965200" imgH="60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62199" y="4295824"/>
                        <a:ext cx="1661689" cy="1049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66940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5192" y="2231547"/>
            <a:ext cx="10515600" cy="323019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114300" indent="0" algn="ctr">
              <a:buNone/>
            </a:pP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다 같이 </a:t>
            </a: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워크북 하기</a:t>
            </a:r>
            <a:r>
              <a:rPr lang="en-US" altLang="ko-KR" dirty="0"/>
              <a:t>/</a:t>
            </a:r>
            <a:r>
              <a:rPr lang="ko-KR" altLang="en-US" dirty="0"/>
              <a:t>워크북 정답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8234301"/>
              </p:ext>
            </p:extLst>
          </p:nvPr>
        </p:nvGraphicFramePr>
        <p:xfrm>
          <a:off x="838489" y="799482"/>
          <a:ext cx="10542765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2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워크북 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(Workbook))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188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rgbClr val="DEEBF7"/>
          </a:solidFill>
        </p:spPr>
        <p:txBody>
          <a:bodyPr/>
          <a:lstStyle/>
          <a:p>
            <a:r>
              <a:rPr lang="ko-KR" altLang="en-US" dirty="0"/>
              <a:t>들어가기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56671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altLang="ko-KR" dirty="0"/>
              <a:t> </a:t>
            </a:r>
            <a:r>
              <a:rPr lang="ko-KR" altLang="en-US" dirty="0"/>
              <a:t>우리 친구들은 밖에서 노는 것을 좋아해요</a:t>
            </a:r>
            <a:r>
              <a:rPr lang="en-US" altLang="ko-KR" dirty="0"/>
              <a:t>?</a:t>
            </a:r>
          </a:p>
          <a:p>
            <a:pPr marL="114300" indent="0">
              <a:buNone/>
            </a:pPr>
            <a:endParaRPr lang="en-US" altLang="ko-KR" dirty="0"/>
          </a:p>
          <a:p>
            <a:r>
              <a:rPr lang="en-US" altLang="ko-KR" dirty="0"/>
              <a:t> </a:t>
            </a:r>
            <a:r>
              <a:rPr lang="ko-KR" altLang="en-US" dirty="0"/>
              <a:t>놀이터에서 놀아요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r>
              <a:rPr lang="ko-KR" altLang="en-US" dirty="0"/>
              <a:t>놀이터에 뭐가 있어요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r>
              <a:rPr lang="ko-KR" altLang="en-US" dirty="0"/>
              <a:t>그중에 뭘 제일 좋아하나요</a:t>
            </a:r>
            <a:r>
              <a:rPr lang="en-US" altLang="ko-KR" dirty="0"/>
              <a:t>?</a:t>
            </a:r>
          </a:p>
          <a:p>
            <a:pPr marL="114300" indent="0">
              <a:buNone/>
            </a:pPr>
            <a:endParaRPr lang="en-US" altLang="ko-KR" dirty="0"/>
          </a:p>
          <a:p>
            <a:endParaRPr lang="en-US" altLang="ko-K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34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Screen Shot 2020-05-01 at 8.17.2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365" y="317500"/>
            <a:ext cx="6732635" cy="5435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37400" y="3416300"/>
            <a:ext cx="717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시소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702800" y="3048000"/>
            <a:ext cx="717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그네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10300" y="5067300"/>
            <a:ext cx="1249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숨바꼭질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23200" y="5092700"/>
            <a:ext cx="1249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소꿉놀이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283700" y="5080000"/>
            <a:ext cx="1249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구슬치기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942427" y="5105400"/>
            <a:ext cx="1249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딱지치기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6" name="Picture 5" descr="Screen Shot 2020-05-01 at 8.17.11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330200"/>
            <a:ext cx="6261100" cy="313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2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9" grpId="0"/>
      <p:bldP spid="20" grpId="0"/>
      <p:bldP spid="2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25900" y="4025900"/>
            <a:ext cx="1311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맵지 않아요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660900" y="2667000"/>
            <a:ext cx="1311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가지 않아요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" name="Picture 1" descr="Screen Shot 2020-05-01 at 8.17.41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25" y="177800"/>
            <a:ext cx="6932329" cy="58801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56000" y="5168901"/>
            <a:ext cx="3525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동물원이나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놀이공원을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가고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싶어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05200" y="3505199"/>
            <a:ext cx="326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수영이나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태권도를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배울거야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2" descr="Screen Shot 2020-05-01 at 8.17.4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66" y="1231900"/>
            <a:ext cx="5852734" cy="44196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105899" y="1866900"/>
            <a:ext cx="2860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잡채나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만두를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먹고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싶어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91600" y="33909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수요일이나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금요일에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갈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거야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28100" y="4914900"/>
            <a:ext cx="326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곰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인형이나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책을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선물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거야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1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12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5-01 at 8.17.5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06943" cy="4953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420754" y="2796309"/>
            <a:ext cx="1910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베드민턴을</a:t>
            </a:r>
            <a:endParaRPr lang="en-US" altLang="ko-KR" dirty="0">
              <a:solidFill>
                <a:srgbClr val="FF0000"/>
              </a:solidFill>
            </a:endParaRPr>
          </a:p>
          <a:p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거야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89982" y="4383717"/>
            <a:ext cx="157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요리를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거야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6" name="Picture 5" descr="Screen Shot 2020-05-01 at 8.18.07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066" y="1485900"/>
            <a:ext cx="6499051" cy="45974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704294" y="2194858"/>
            <a:ext cx="1974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놀이공원에 갈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거야</a:t>
            </a:r>
            <a:r>
              <a:rPr lang="en-US" altLang="ko-KR" b="1" dirty="0"/>
              <a:t>.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9719235" y="3703917"/>
            <a:ext cx="911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탈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거야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0245912" y="5145741"/>
            <a:ext cx="1111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먹을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거야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199594" y="1763058"/>
            <a:ext cx="1052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갈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거야</a:t>
            </a:r>
            <a:r>
              <a:rPr lang="en-US" altLang="ko-KR" dirty="0">
                <a:solidFill>
                  <a:srgbClr val="FF0000"/>
                </a:solidFill>
              </a:rPr>
              <a:t>?</a:t>
            </a:r>
            <a:r>
              <a:rPr lang="en-US" altLang="ko-KR" b="1" dirty="0"/>
              <a:t>.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9245600" y="4785658"/>
            <a:ext cx="2309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먹을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거야</a:t>
            </a:r>
            <a:r>
              <a:rPr lang="en-US" altLang="ko-KR" dirty="0">
                <a:solidFill>
                  <a:srgbClr val="FF0000"/>
                </a:solidFill>
              </a:rPr>
              <a:t>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5268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9" grpId="0"/>
      <p:bldP spid="20" grpId="0"/>
      <p:bldP spid="12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5-01 at 8.18.2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00"/>
            <a:ext cx="6578012" cy="5054600"/>
          </a:xfrm>
          <a:prstGeom prst="rect">
            <a:avLst/>
          </a:prstGeom>
        </p:spPr>
      </p:pic>
      <p:pic>
        <p:nvPicPr>
          <p:cNvPr id="3" name="Picture 2" descr="Screen Shot 2020-05-01 at 8.18.41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875" y="2184400"/>
            <a:ext cx="6610125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245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676775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ko-KR" altLang="en-US" sz="1800" dirty="0"/>
              <a:t>재외동포를 위한 한국어 </a:t>
            </a:r>
            <a:r>
              <a:rPr lang="en-US" altLang="ko-KR" sz="1800" dirty="0"/>
              <a:t>1-2</a:t>
            </a:r>
            <a:r>
              <a:rPr lang="ko-KR" altLang="en-US" sz="1800" dirty="0"/>
              <a:t> </a:t>
            </a:r>
            <a:r>
              <a:rPr lang="en-US" altLang="ko-KR" sz="1800" dirty="0"/>
              <a:t>(</a:t>
            </a:r>
            <a:r>
              <a:rPr lang="ko-KR" altLang="en-US" sz="1800" dirty="0"/>
              <a:t>영어권</a:t>
            </a:r>
            <a:r>
              <a:rPr lang="en-US" altLang="ko-KR" sz="1800" dirty="0"/>
              <a:t>)</a:t>
            </a:r>
          </a:p>
          <a:p>
            <a:r>
              <a:rPr lang="ko-KR" altLang="en-US" sz="1800" dirty="0"/>
              <a:t>재외동포를 위한 한국어 </a:t>
            </a:r>
            <a:r>
              <a:rPr lang="en-US" altLang="ko-KR" sz="1800" dirty="0"/>
              <a:t>1-2</a:t>
            </a:r>
            <a:r>
              <a:rPr lang="ko-KR" altLang="en-US" sz="1800" dirty="0"/>
              <a:t> </a:t>
            </a:r>
            <a:r>
              <a:rPr lang="en-US" altLang="ko-KR" sz="1800" dirty="0"/>
              <a:t>(</a:t>
            </a:r>
            <a:r>
              <a:rPr lang="ko-KR" altLang="en-US" sz="1800" dirty="0"/>
              <a:t>범용</a:t>
            </a:r>
            <a:r>
              <a:rPr lang="en-US" altLang="ko-KR" sz="1800" dirty="0"/>
              <a:t>)</a:t>
            </a:r>
          </a:p>
          <a:p>
            <a:r>
              <a:rPr lang="en-US" altLang="ko-KR" sz="1800" dirty="0"/>
              <a:t>Integrated Korean Beginning 2</a:t>
            </a:r>
          </a:p>
          <a:p>
            <a:r>
              <a:rPr lang="ko-KR" altLang="en-US" sz="1600" dirty="0"/>
              <a:t>하루 한장 독해 중에서 </a:t>
            </a:r>
            <a:r>
              <a:rPr lang="en-US" altLang="ko-KR" sz="1600" dirty="0" err="1"/>
              <a:t>Mirae</a:t>
            </a:r>
            <a:r>
              <a:rPr lang="ko-KR" altLang="en-US" sz="1600" dirty="0"/>
              <a:t>에듀</a:t>
            </a:r>
            <a:endParaRPr lang="en-US" altLang="ko-KR" sz="1600" dirty="0"/>
          </a:p>
          <a:p>
            <a:r>
              <a:rPr lang="en-US" altLang="ko-KR" sz="1600" dirty="0">
                <a:hlinkClick r:id="rId2"/>
              </a:rPr>
              <a:t>https://youtu.be/_TRZWfCb3CQ</a:t>
            </a:r>
            <a:endParaRPr lang="en-US" altLang="ko-KR" sz="1600" dirty="0"/>
          </a:p>
          <a:p>
            <a:r>
              <a:rPr lang="en-US" altLang="ko-KR" sz="1600" dirty="0">
                <a:hlinkClick r:id="rId3"/>
              </a:rPr>
              <a:t>https://youtu.be/41yaeZOGZRs</a:t>
            </a:r>
            <a:endParaRPr lang="en-US" altLang="ko-KR" sz="1600" dirty="0"/>
          </a:p>
          <a:p>
            <a:r>
              <a:rPr lang="en-US" altLang="ko-KR" sz="1600" dirty="0">
                <a:hlinkClick r:id="rId4"/>
              </a:rPr>
              <a:t>https://youtu.be/oBapIklkqII</a:t>
            </a:r>
            <a:endParaRPr lang="en-US" altLang="ko-KR" sz="1600" dirty="0"/>
          </a:p>
          <a:p>
            <a:r>
              <a:rPr lang="en-US" altLang="ko-KR" sz="1600" dirty="0"/>
              <a:t>https://</a:t>
            </a:r>
            <a:r>
              <a:rPr lang="en-US" altLang="ko-KR" sz="1600" dirty="0" err="1"/>
              <a:t>youtu.be</a:t>
            </a:r>
            <a:r>
              <a:rPr lang="en-US" altLang="ko-KR" sz="1600" dirty="0"/>
              <a:t>/6TD73QLhqIE</a:t>
            </a:r>
          </a:p>
          <a:p>
            <a:r>
              <a:rPr lang="en-US" sz="1800" dirty="0"/>
              <a:t>Image </a:t>
            </a:r>
            <a:r>
              <a:rPr lang="ko-KR" altLang="en-US" sz="1800" dirty="0"/>
              <a:t>출처</a:t>
            </a:r>
            <a:r>
              <a:rPr lang="en-US" altLang="ko-KR" sz="1800" dirty="0"/>
              <a:t>:</a:t>
            </a:r>
          </a:p>
          <a:p>
            <a:pPr marL="114300" indent="0">
              <a:buNone/>
            </a:pPr>
            <a:r>
              <a:rPr lang="en-US" sz="1800" dirty="0"/>
              <a:t>           </a:t>
            </a:r>
            <a:r>
              <a:rPr lang="en-US" sz="1400" dirty="0"/>
              <a:t>123rf.com</a:t>
            </a:r>
          </a:p>
          <a:p>
            <a:pPr marL="114300" indent="0">
              <a:buNone/>
            </a:pPr>
            <a:r>
              <a:rPr lang="en-US" sz="1400" dirty="0"/>
              <a:t>              </a:t>
            </a:r>
            <a:r>
              <a:rPr lang="en-US" sz="1400" dirty="0">
                <a:hlinkClick r:id="rId5"/>
              </a:rPr>
              <a:t>https://ac-illust.com</a:t>
            </a:r>
            <a:endParaRPr lang="en-US" sz="1400" dirty="0"/>
          </a:p>
          <a:p>
            <a:pPr marL="114300" indent="0">
              <a:buNone/>
            </a:pPr>
            <a:r>
              <a:rPr lang="en-US" sz="1400" dirty="0"/>
              <a:t>              </a:t>
            </a:r>
            <a:r>
              <a:rPr lang="en-US" sz="1400" dirty="0">
                <a:hlinkClick r:id="rId6"/>
              </a:rPr>
              <a:t>https://artplay.co.kr</a:t>
            </a:r>
            <a:endParaRPr lang="en-US" sz="1400" dirty="0"/>
          </a:p>
          <a:p>
            <a:pPr marL="114300" indent="0">
              <a:buNone/>
            </a:pPr>
            <a:r>
              <a:rPr lang="en-US" sz="1400" dirty="0"/>
              <a:t>               </a:t>
            </a:r>
            <a:r>
              <a:rPr lang="en-US" sz="1400" dirty="0" err="1"/>
              <a:t>littledeep.com</a:t>
            </a:r>
            <a:endParaRPr lang="en-US" sz="1400" dirty="0"/>
          </a:p>
          <a:p>
            <a:pPr marL="114300" indent="0">
              <a:buNone/>
            </a:pPr>
            <a:r>
              <a:rPr lang="en-US" sz="1400" dirty="0"/>
              <a:t>              1boon.kakao.com/</a:t>
            </a:r>
            <a:r>
              <a:rPr lang="en-US" sz="1400" dirty="0" err="1"/>
              <a:t>dailylife</a:t>
            </a:r>
            <a:endParaRPr lang="en-US" sz="1400" dirty="0"/>
          </a:p>
          <a:p>
            <a:pPr marL="11430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59522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27058" y="1314823"/>
            <a:ext cx="6245413" cy="393877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solidFill>
                  <a:srgbClr val="0000FF"/>
                </a:solidFill>
              </a:rPr>
              <a:t>아이들이 어디에 있어요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3600" dirty="0"/>
              <a:t>놀이터에 있어요</a:t>
            </a:r>
            <a:r>
              <a:rPr lang="en-US" altLang="ko-KR" sz="3600" dirty="0"/>
              <a:t>.</a:t>
            </a:r>
          </a:p>
          <a:p>
            <a:pPr algn="ctr"/>
            <a:r>
              <a:rPr lang="ko-KR" altLang="en-US" sz="3600" dirty="0">
                <a:solidFill>
                  <a:srgbClr val="0000FF"/>
                </a:solidFill>
              </a:rPr>
              <a:t>놀이터에서 뭘 해요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3600" dirty="0"/>
              <a:t>그네를 타요</a:t>
            </a:r>
            <a:r>
              <a:rPr lang="en-US" altLang="ko-KR" sz="3600" dirty="0"/>
              <a:t>.</a:t>
            </a:r>
          </a:p>
          <a:p>
            <a:pPr algn="ctr"/>
            <a:r>
              <a:rPr lang="ko-KR" altLang="en-US" sz="3600" dirty="0">
                <a:solidFill>
                  <a:srgbClr val="0000FF"/>
                </a:solidFill>
              </a:rPr>
              <a:t>여러분도 그네 타는 걸  좋아해요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00"/>
                </a:solidFill>
              </a:rPr>
              <a:t>네</a:t>
            </a:r>
            <a:r>
              <a:rPr lang="en-US" altLang="ko-KR" sz="3600" dirty="0">
                <a:solidFill>
                  <a:srgbClr val="000000"/>
                </a:solidFill>
              </a:rPr>
              <a:t>, </a:t>
            </a:r>
            <a:r>
              <a:rPr lang="ko-KR" altLang="en-US" sz="3600" dirty="0">
                <a:solidFill>
                  <a:srgbClr val="000000"/>
                </a:solidFill>
              </a:rPr>
              <a:t>좋아해요</a:t>
            </a:r>
            <a:r>
              <a:rPr lang="en-US" altLang="ko-KR" sz="3600" dirty="0">
                <a:solidFill>
                  <a:srgbClr val="000000"/>
                </a:solidFill>
              </a:rPr>
              <a:t>.</a:t>
            </a:r>
          </a:p>
          <a:p>
            <a:pPr algn="ctr"/>
            <a:endParaRPr lang="en-US" sz="3600" dirty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006" y="1240117"/>
            <a:ext cx="5427706" cy="41088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05293" y="5334001"/>
            <a:ext cx="18228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123rf@com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19C11806-01E2-4485-A44C-AC7C46A322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08663" y="317498"/>
            <a:ext cx="5984875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0000FF"/>
                </a:solidFill>
              </a:rPr>
              <a:t>본문을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들어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보고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큰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소리로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읽어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보세요</a:t>
            </a:r>
            <a:r>
              <a:rPr lang="en-US" altLang="ko-KR" dirty="0">
                <a:solidFill>
                  <a:srgbClr val="0000FF"/>
                </a:solidFill>
              </a:rPr>
              <a:t>. 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Picture 1" descr="Screen Shot 2020-04-30 at 9.01.20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8" y="134470"/>
            <a:ext cx="10703504" cy="58121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82301" y="993549"/>
            <a:ext cx="3683803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400" dirty="0"/>
              <a:t>스피커를</a:t>
            </a:r>
            <a:r>
              <a:rPr lang="en-US" altLang="ko-KR" sz="1400" dirty="0"/>
              <a:t> </a:t>
            </a:r>
            <a:r>
              <a:rPr lang="ko-KR" altLang="en-US" sz="1400" dirty="0"/>
              <a:t>누르면</a:t>
            </a:r>
            <a:r>
              <a:rPr lang="en-US" altLang="ko-KR" sz="1400" dirty="0"/>
              <a:t> </a:t>
            </a:r>
            <a:r>
              <a:rPr lang="ko-KR" altLang="en-US" sz="1400" dirty="0"/>
              <a:t>본문을</a:t>
            </a:r>
            <a:r>
              <a:rPr lang="en-US" altLang="ko-KR" sz="1400" dirty="0"/>
              <a:t> </a:t>
            </a:r>
            <a:r>
              <a:rPr lang="ko-KR" altLang="en-US" sz="1400" dirty="0"/>
              <a:t>들을</a:t>
            </a:r>
            <a:r>
              <a:rPr lang="en-US" altLang="ko-KR" sz="1400" dirty="0"/>
              <a:t> </a:t>
            </a:r>
            <a:r>
              <a:rPr lang="ko-KR" altLang="en-US" sz="1400" dirty="0"/>
              <a:t>수</a:t>
            </a:r>
            <a:r>
              <a:rPr lang="en-US" altLang="ko-KR" sz="1400" dirty="0"/>
              <a:t> </a:t>
            </a:r>
            <a:r>
              <a:rPr lang="ko-KR" altLang="en-US" sz="1400" dirty="0"/>
              <a:t>있습니다</a:t>
            </a:r>
            <a:endParaRPr lang="en-US" sz="1400" dirty="0"/>
          </a:p>
        </p:txBody>
      </p:sp>
      <p:pic>
        <p:nvPicPr>
          <p:cNvPr id="3" name="Track 04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45483" y="15389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630126" y="604613"/>
            <a:ext cx="10766425" cy="5016500"/>
          </a:xfrm>
          <a:prstGeom prst="rect">
            <a:avLst/>
          </a:prstGeom>
          <a:solidFill>
            <a:srgbClr val="DEEBF7"/>
          </a:solidFill>
          <a:ln>
            <a:solidFill>
              <a:srgbClr val="4472C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dirty="0"/>
              <a:t>본문을</a:t>
            </a:r>
            <a:r>
              <a:rPr lang="en-US" altLang="ko-KR" dirty="0"/>
              <a:t> </a:t>
            </a:r>
            <a:r>
              <a:rPr lang="ko-KR" altLang="en-US" dirty="0"/>
              <a:t>잘</a:t>
            </a:r>
            <a:r>
              <a:rPr lang="en-US" altLang="ko-KR" dirty="0"/>
              <a:t> </a:t>
            </a:r>
            <a:r>
              <a:rPr lang="ko-KR" altLang="en-US" dirty="0"/>
              <a:t>읽었나요</a:t>
            </a:r>
            <a:r>
              <a:rPr lang="en-US" altLang="ko-KR" dirty="0"/>
              <a:t>? </a:t>
            </a:r>
            <a:endParaRPr lang="en-US" altLang="ko-KR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0000FF"/>
                </a:solidFill>
              </a:rPr>
              <a:t>: </a:t>
            </a:r>
            <a:r>
              <a:rPr lang="ko-KR" altLang="en-US" sz="3200" dirty="0">
                <a:solidFill>
                  <a:srgbClr val="0000FF"/>
                </a:solidFill>
              </a:rPr>
              <a:t>유나는 수업 후에 제일 먼저 뭘 할 거예요 </a:t>
            </a:r>
            <a:r>
              <a:rPr lang="en-US" altLang="ko-KR" sz="3200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altLang="ko-KR" dirty="0">
                <a:solidFill>
                  <a:srgbClr val="FF0000"/>
                </a:solidFill>
              </a:rPr>
              <a:t>         </a:t>
            </a:r>
            <a:r>
              <a:rPr lang="ko-KR" altLang="en-US" sz="4000" dirty="0">
                <a:solidFill>
                  <a:srgbClr val="FF0000"/>
                </a:solidFill>
              </a:rPr>
              <a:t>숙제를 먼저 할 거예요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sz="3600" dirty="0">
                <a:solidFill>
                  <a:srgbClr val="0000FF"/>
                </a:solidFill>
              </a:rPr>
              <a:t> : </a:t>
            </a:r>
            <a:r>
              <a:rPr lang="ko-KR" altLang="en-US" sz="3600" dirty="0">
                <a:solidFill>
                  <a:srgbClr val="0000FF"/>
                </a:solidFill>
              </a:rPr>
              <a:t>그리고 뭘 할 거예요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   </a:t>
            </a:r>
            <a:r>
              <a:rPr lang="en-US" sz="3200" b="1" dirty="0"/>
              <a:t>  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ko-KR" altLang="en-US" sz="4000" dirty="0">
                <a:solidFill>
                  <a:srgbClr val="FF0000"/>
                </a:solidFill>
              </a:rPr>
              <a:t>동생이랑 놀 거예요</a:t>
            </a:r>
            <a:r>
              <a:rPr lang="en-US" altLang="ko-KR" sz="4000" dirty="0">
                <a:solidFill>
                  <a:srgbClr val="FF0000"/>
                </a:solidFill>
              </a:rPr>
              <a:t>.</a:t>
            </a:r>
            <a:r>
              <a:rPr lang="ko-KR" altLang="en-US" sz="4000" dirty="0">
                <a:solidFill>
                  <a:srgbClr val="FF0000"/>
                </a:solidFill>
              </a:rPr>
              <a:t> </a:t>
            </a:r>
            <a:endParaRPr lang="en-US" altLang="ko-KR" sz="4000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sz="4000" b="1" dirty="0">
                <a:solidFill>
                  <a:srgbClr val="FF0000"/>
                </a:solidFill>
              </a:rPr>
              <a:t>      그네나 시소를 탈 거예요</a:t>
            </a:r>
            <a:r>
              <a:rPr lang="en-US" altLang="ko-KR" sz="4000" b="1" dirty="0">
                <a:solidFill>
                  <a:srgbClr val="FF0000"/>
                </a:solidFill>
              </a:rPr>
              <a:t>.</a:t>
            </a:r>
            <a:endParaRPr sz="4000" b="1" dirty="0">
              <a:solidFill>
                <a:srgbClr val="FF0000"/>
              </a:solidFill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88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27058" y="1314823"/>
            <a:ext cx="624541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solidFill>
                  <a:srgbClr val="0000FF"/>
                </a:solidFill>
              </a:rPr>
              <a:t>여기는</a:t>
            </a:r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FF"/>
                </a:solidFill>
              </a:rPr>
              <a:t>어디예요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3600" dirty="0"/>
              <a:t>놀이터예요</a:t>
            </a:r>
            <a:r>
              <a:rPr lang="en-US" altLang="ko-KR" sz="3600" dirty="0"/>
              <a:t>.</a:t>
            </a:r>
          </a:p>
          <a:p>
            <a:pPr algn="ctr"/>
            <a:r>
              <a:rPr lang="ko-KR" altLang="en-US" sz="3600" dirty="0">
                <a:solidFill>
                  <a:srgbClr val="0000FF"/>
                </a:solidFill>
              </a:rPr>
              <a:t>놀이터에서 뭘 해요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3600" dirty="0"/>
              <a:t>그네를 타요</a:t>
            </a:r>
            <a:r>
              <a:rPr lang="en-US" altLang="ko-KR" sz="3600" dirty="0"/>
              <a:t>.</a:t>
            </a:r>
          </a:p>
          <a:p>
            <a:pPr algn="ctr"/>
            <a:r>
              <a:rPr lang="ko-KR" altLang="en-US" sz="3600" dirty="0">
                <a:solidFill>
                  <a:srgbClr val="000000"/>
                </a:solidFill>
              </a:rPr>
              <a:t>미끄럼틀을</a:t>
            </a:r>
            <a:r>
              <a:rPr lang="en-US" altLang="ko-KR" sz="3600" dirty="0">
                <a:solidFill>
                  <a:srgbClr val="000000"/>
                </a:solidFill>
              </a:rPr>
              <a:t> </a:t>
            </a:r>
            <a:r>
              <a:rPr lang="ko-KR" altLang="en-US" sz="3600" dirty="0">
                <a:solidFill>
                  <a:srgbClr val="000000"/>
                </a:solidFill>
              </a:rPr>
              <a:t>타요</a:t>
            </a:r>
            <a:endParaRPr lang="en-US" altLang="ko-KR" sz="3600" dirty="0">
              <a:solidFill>
                <a:srgbClr val="000000"/>
              </a:solidFill>
            </a:endParaRPr>
          </a:p>
          <a:p>
            <a:pPr algn="ctr"/>
            <a:r>
              <a:rPr lang="ko-KR" altLang="en-US" sz="3600" dirty="0">
                <a:solidFill>
                  <a:srgbClr val="000000"/>
                </a:solidFill>
              </a:rPr>
              <a:t>시소를</a:t>
            </a:r>
            <a:r>
              <a:rPr lang="en-US" altLang="ko-KR" sz="3600" dirty="0">
                <a:solidFill>
                  <a:srgbClr val="000000"/>
                </a:solidFill>
              </a:rPr>
              <a:t> </a:t>
            </a:r>
            <a:r>
              <a:rPr lang="ko-KR" altLang="en-US" sz="3600" dirty="0">
                <a:solidFill>
                  <a:srgbClr val="000000"/>
                </a:solidFill>
              </a:rPr>
              <a:t>타요</a:t>
            </a:r>
            <a:r>
              <a:rPr lang="en-US" altLang="ko-KR" sz="3600" dirty="0">
                <a:solidFill>
                  <a:srgbClr val="000000"/>
                </a:solidFill>
              </a:rPr>
              <a:t>.</a:t>
            </a:r>
          </a:p>
          <a:p>
            <a:pPr algn="ctr"/>
            <a:r>
              <a:rPr lang="ko-KR" altLang="en-US" sz="3600" dirty="0">
                <a:solidFill>
                  <a:srgbClr val="0000FF"/>
                </a:solidFill>
              </a:rPr>
              <a:t>여러분은</a:t>
            </a:r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FF"/>
                </a:solidFill>
              </a:rPr>
              <a:t>뭘</a:t>
            </a:r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FF"/>
                </a:solidFill>
              </a:rPr>
              <a:t>타고</a:t>
            </a:r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FF"/>
                </a:solidFill>
              </a:rPr>
              <a:t>싶어요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  <a:endParaRPr lang="en-US" sz="36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7150" y="5225144"/>
            <a:ext cx="7822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123rf@com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1" y="1340482"/>
            <a:ext cx="5591902" cy="386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75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694693"/>
              </p:ext>
            </p:extLst>
          </p:nvPr>
        </p:nvGraphicFramePr>
        <p:xfrm>
          <a:off x="380998" y="2322286"/>
          <a:ext cx="5896430" cy="370416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948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82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5208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208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632511"/>
              </p:ext>
            </p:extLst>
          </p:nvPr>
        </p:nvGraphicFramePr>
        <p:xfrm>
          <a:off x="6277427" y="2322284"/>
          <a:ext cx="5709164" cy="3705983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784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4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5178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4200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433838" y="3113920"/>
            <a:ext cx="300869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놀이터에서</a:t>
            </a:r>
            <a:r>
              <a:rPr lang="en-US" altLang="ko-KR" sz="2400" dirty="0"/>
              <a:t> </a:t>
            </a:r>
            <a:r>
              <a:rPr lang="ko-KR" altLang="en-US" sz="2400" dirty="0"/>
              <a:t>뭘</a:t>
            </a:r>
            <a:r>
              <a:rPr lang="en-US" altLang="ko-KR" sz="2400" dirty="0"/>
              <a:t> </a:t>
            </a:r>
            <a:r>
              <a:rPr lang="ko-KR" altLang="en-US" sz="2400" dirty="0"/>
              <a:t>타요</a:t>
            </a:r>
            <a:r>
              <a:rPr lang="en-US" altLang="ko-KR" sz="2400" dirty="0"/>
              <a:t>?</a:t>
            </a:r>
          </a:p>
          <a:p>
            <a:r>
              <a:rPr lang="ko-KR" altLang="en-US" sz="2800" dirty="0">
                <a:solidFill>
                  <a:srgbClr val="FF0000"/>
                </a:solidFill>
              </a:rPr>
              <a:t>그네</a:t>
            </a:r>
            <a:r>
              <a:rPr lang="ko-KR" altLang="en-US" sz="2400" dirty="0">
                <a:solidFill>
                  <a:srgbClr val="0000FF"/>
                </a:solidFill>
              </a:rPr>
              <a:t>를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타요</a:t>
            </a:r>
            <a:r>
              <a:rPr lang="en-US" altLang="ko-KR" sz="24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13764" y="2749275"/>
            <a:ext cx="2733523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놀이터에서</a:t>
            </a:r>
            <a:r>
              <a:rPr lang="en-US" altLang="ko-KR" sz="2400" dirty="0"/>
              <a:t> </a:t>
            </a:r>
            <a:r>
              <a:rPr lang="ko-KR" altLang="en-US" sz="2400" dirty="0"/>
              <a:t>뭘</a:t>
            </a:r>
            <a:r>
              <a:rPr lang="en-US" altLang="ko-KR" sz="2400" dirty="0"/>
              <a:t> </a:t>
            </a:r>
            <a:r>
              <a:rPr lang="ko-KR" altLang="en-US" sz="2400" dirty="0"/>
              <a:t>타요</a:t>
            </a:r>
            <a:r>
              <a:rPr lang="en-US" altLang="ko-KR" sz="2400" dirty="0"/>
              <a:t>?</a:t>
            </a:r>
          </a:p>
          <a:p>
            <a:r>
              <a:rPr lang="ko-KR" altLang="en-US" sz="2800" dirty="0">
                <a:solidFill>
                  <a:srgbClr val="FF0000"/>
                </a:solidFill>
              </a:rPr>
              <a:t>시소</a:t>
            </a:r>
            <a:r>
              <a:rPr lang="ko-KR" altLang="en-US" sz="2400" dirty="0">
                <a:solidFill>
                  <a:srgbClr val="0000FF"/>
                </a:solidFill>
              </a:rPr>
              <a:t>를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타요</a:t>
            </a:r>
            <a:r>
              <a:rPr lang="en-US" altLang="ko-KR" sz="2400" dirty="0">
                <a:solidFill>
                  <a:srgbClr val="0000FF"/>
                </a:solidFill>
              </a:rPr>
              <a:t>.</a:t>
            </a:r>
          </a:p>
          <a:p>
            <a:endParaRPr lang="en-US" altLang="ko-KR" sz="2400" dirty="0">
              <a:solidFill>
                <a:srgbClr val="0000FF"/>
              </a:solidFill>
            </a:endParaRP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377595" y="4866520"/>
            <a:ext cx="300869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놀이터에서</a:t>
            </a:r>
            <a:r>
              <a:rPr lang="en-US" altLang="ko-KR" sz="2400" dirty="0"/>
              <a:t> </a:t>
            </a:r>
            <a:r>
              <a:rPr lang="ko-KR" altLang="en-US" sz="2400" dirty="0"/>
              <a:t>뭘</a:t>
            </a:r>
            <a:r>
              <a:rPr lang="en-US" altLang="ko-KR" sz="2400" dirty="0"/>
              <a:t> </a:t>
            </a:r>
            <a:r>
              <a:rPr lang="ko-KR" altLang="en-US" sz="2400" dirty="0"/>
              <a:t>타요</a:t>
            </a:r>
            <a:r>
              <a:rPr lang="en-US" altLang="ko-KR" sz="2400" dirty="0"/>
              <a:t>?</a:t>
            </a:r>
          </a:p>
          <a:p>
            <a:r>
              <a:rPr lang="ko-KR" altLang="en-US" sz="2800" dirty="0">
                <a:solidFill>
                  <a:srgbClr val="FF0000"/>
                </a:solidFill>
              </a:rPr>
              <a:t>미끄럼틀</a:t>
            </a:r>
            <a:r>
              <a:rPr lang="ko-KR" altLang="en-US" sz="2400" dirty="0">
                <a:solidFill>
                  <a:srgbClr val="0000FF"/>
                </a:solidFill>
              </a:rPr>
              <a:t>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타요</a:t>
            </a:r>
            <a:r>
              <a:rPr lang="en-US" altLang="ko-KR" sz="24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25467" y="4866520"/>
            <a:ext cx="300869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놀이터에서</a:t>
            </a:r>
            <a:r>
              <a:rPr lang="en-US" altLang="ko-KR" sz="2400" dirty="0"/>
              <a:t> </a:t>
            </a:r>
            <a:r>
              <a:rPr lang="ko-KR" altLang="en-US" sz="2400" dirty="0"/>
              <a:t>뭘</a:t>
            </a:r>
            <a:r>
              <a:rPr lang="en-US" altLang="ko-KR" sz="2400" dirty="0"/>
              <a:t> </a:t>
            </a:r>
            <a:r>
              <a:rPr lang="ko-KR" altLang="en-US" sz="2400" dirty="0"/>
              <a:t>해요</a:t>
            </a:r>
            <a:r>
              <a:rPr lang="en-US" altLang="ko-KR" sz="2400" dirty="0"/>
              <a:t>?</a:t>
            </a:r>
          </a:p>
          <a:p>
            <a:r>
              <a:rPr lang="ko-KR" altLang="en-US" sz="2800" dirty="0">
                <a:solidFill>
                  <a:srgbClr val="FF0000"/>
                </a:solidFill>
              </a:rPr>
              <a:t>정글짐</a:t>
            </a:r>
            <a:r>
              <a:rPr lang="ko-KR" altLang="en-US" sz="2400" dirty="0">
                <a:solidFill>
                  <a:srgbClr val="0000FF"/>
                </a:solidFill>
              </a:rPr>
              <a:t>에서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놀아요</a:t>
            </a:r>
            <a:r>
              <a:rPr lang="en-US" altLang="ko-KR" sz="2400" dirty="0">
                <a:solidFill>
                  <a:srgbClr val="0000FF"/>
                </a:solidFill>
              </a:rPr>
              <a:t>.</a:t>
            </a:r>
          </a:p>
        </p:txBody>
      </p:sp>
      <p:pic>
        <p:nvPicPr>
          <p:cNvPr id="3" name="Picture 2" descr="Screen Shot 2020-04-30 at 9.01.4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72" y="0"/>
            <a:ext cx="2866931" cy="22490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10858" y="1251857"/>
            <a:ext cx="2449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>
                <a:solidFill>
                  <a:srgbClr val="FC02FF"/>
                </a:solidFill>
              </a:rPr>
              <a:t>놀이터</a:t>
            </a:r>
            <a:endParaRPr lang="en-US" sz="4800" dirty="0">
              <a:solidFill>
                <a:srgbClr val="FC02FF"/>
              </a:solidFill>
            </a:endParaRPr>
          </a:p>
        </p:txBody>
      </p:sp>
      <p:pic>
        <p:nvPicPr>
          <p:cNvPr id="13" name="Picture 12" descr="Screen Shot 2020-04-30 at 9.01.48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08" y="2394856"/>
            <a:ext cx="2054880" cy="1729922"/>
          </a:xfrm>
          <a:prstGeom prst="rect">
            <a:avLst/>
          </a:prstGeom>
        </p:spPr>
      </p:pic>
      <p:pic>
        <p:nvPicPr>
          <p:cNvPr id="14" name="Picture 13" descr="Screen Shot 2020-04-30 at 9.01.54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600" y="2376714"/>
            <a:ext cx="2328230" cy="1725385"/>
          </a:xfrm>
          <a:prstGeom prst="rect">
            <a:avLst/>
          </a:prstGeom>
        </p:spPr>
      </p:pic>
      <p:pic>
        <p:nvPicPr>
          <p:cNvPr id="15" name="Picture 14" descr="Screen Shot 2020-04-30 at 9.02.04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72" y="4245429"/>
            <a:ext cx="2137227" cy="168728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504541" y="1222829"/>
            <a:ext cx="31921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>
                <a:solidFill>
                  <a:srgbClr val="3366FF"/>
                </a:solidFill>
              </a:rPr>
              <a:t>놀이</a:t>
            </a:r>
            <a:r>
              <a:rPr lang="en-US" altLang="ko-KR" sz="4800" dirty="0">
                <a:solidFill>
                  <a:srgbClr val="3366FF"/>
                </a:solidFill>
              </a:rPr>
              <a:t> </a:t>
            </a:r>
            <a:r>
              <a:rPr lang="ko-KR" altLang="en-US" sz="4800" dirty="0">
                <a:solidFill>
                  <a:srgbClr val="3366FF"/>
                </a:solidFill>
              </a:rPr>
              <a:t>기구</a:t>
            </a:r>
            <a:endParaRPr lang="en-US" sz="4800" dirty="0">
              <a:solidFill>
                <a:srgbClr val="3366FF"/>
              </a:solidFill>
            </a:endParaRPr>
          </a:p>
        </p:txBody>
      </p:sp>
      <p:pic>
        <p:nvPicPr>
          <p:cNvPr id="17" name="Picture 16" descr="0b8af71404785251aa48b7e8d0710c68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271" y="4226111"/>
            <a:ext cx="1486595" cy="17534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857067" y="5808134"/>
            <a:ext cx="116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https://ac-</a:t>
            </a:r>
            <a:r>
              <a:rPr lang="en-US" sz="800" dirty="0" err="1"/>
              <a:t>illust.com</a:t>
            </a:r>
            <a:endParaRPr lang="en-US" sz="800" dirty="0"/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13055"/>
              </p:ext>
            </p:extLst>
          </p:nvPr>
        </p:nvGraphicFramePr>
        <p:xfrm>
          <a:off x="342898" y="531584"/>
          <a:ext cx="5911794" cy="524434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9558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58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221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21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7761964"/>
              </p:ext>
            </p:extLst>
          </p:nvPr>
        </p:nvGraphicFramePr>
        <p:xfrm>
          <a:off x="6267213" y="536600"/>
          <a:ext cx="5584374" cy="524691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792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2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2174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5169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13100" y="2204731"/>
            <a:ext cx="3238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/>
              <a:t>뭘</a:t>
            </a:r>
            <a:r>
              <a:rPr lang="en-US" altLang="ko-KR" sz="2200" dirty="0"/>
              <a:t> </a:t>
            </a:r>
            <a:r>
              <a:rPr lang="ko-KR" altLang="en-US" sz="2200" dirty="0"/>
              <a:t>하고</a:t>
            </a:r>
            <a:r>
              <a:rPr lang="en-US" altLang="ko-KR" sz="2200" dirty="0"/>
              <a:t> </a:t>
            </a:r>
            <a:r>
              <a:rPr lang="ko-KR" altLang="en-US" sz="2200" dirty="0"/>
              <a:t>싶어요</a:t>
            </a:r>
            <a:r>
              <a:rPr lang="en-US" altLang="ko-KR" sz="2200" dirty="0"/>
              <a:t>?</a:t>
            </a:r>
          </a:p>
          <a:p>
            <a:r>
              <a:rPr lang="ko-KR" altLang="en-US" sz="2200" dirty="0">
                <a:solidFill>
                  <a:srgbClr val="0000FF"/>
                </a:solidFill>
              </a:rPr>
              <a:t>숨바꼭질을</a:t>
            </a:r>
            <a:r>
              <a:rPr lang="en-US" altLang="ko-KR" sz="2200" dirty="0">
                <a:solidFill>
                  <a:srgbClr val="0000FF"/>
                </a:solidFill>
              </a:rPr>
              <a:t>  </a:t>
            </a:r>
            <a:r>
              <a:rPr lang="ko-KR" altLang="en-US" sz="2200" dirty="0">
                <a:solidFill>
                  <a:srgbClr val="0000FF"/>
                </a:solidFill>
              </a:rPr>
              <a:t>하고</a:t>
            </a:r>
            <a:r>
              <a:rPr lang="en-US" altLang="ko-KR" sz="2200" dirty="0">
                <a:solidFill>
                  <a:srgbClr val="0000FF"/>
                </a:solidFill>
              </a:rPr>
              <a:t> </a:t>
            </a:r>
            <a:r>
              <a:rPr lang="ko-KR" altLang="en-US" sz="2200" dirty="0">
                <a:solidFill>
                  <a:srgbClr val="0000FF"/>
                </a:solidFill>
              </a:rPr>
              <a:t>싶어요</a:t>
            </a:r>
            <a:r>
              <a:rPr lang="en-US" altLang="ko-KR" sz="22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55100" y="2022134"/>
            <a:ext cx="29627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/>
              <a:t>뭘</a:t>
            </a:r>
            <a:r>
              <a:rPr lang="en-US" altLang="ko-KR" sz="2200" dirty="0"/>
              <a:t> </a:t>
            </a:r>
            <a:r>
              <a:rPr lang="ko-KR" altLang="en-US" sz="2200" dirty="0"/>
              <a:t>하고</a:t>
            </a:r>
            <a:r>
              <a:rPr lang="en-US" altLang="ko-KR" sz="2200" dirty="0"/>
              <a:t> </a:t>
            </a:r>
            <a:r>
              <a:rPr lang="ko-KR" altLang="en-US" sz="2200" dirty="0"/>
              <a:t>싶어요</a:t>
            </a:r>
            <a:r>
              <a:rPr lang="en-US" altLang="ko-KR" sz="2200" dirty="0"/>
              <a:t>?</a:t>
            </a:r>
          </a:p>
          <a:p>
            <a:r>
              <a:rPr lang="ko-KR" altLang="en-US" sz="2200" dirty="0">
                <a:solidFill>
                  <a:srgbClr val="0000FF"/>
                </a:solidFill>
              </a:rPr>
              <a:t>소꿉놀이를</a:t>
            </a:r>
            <a:r>
              <a:rPr lang="en-US" altLang="ko-KR" sz="2200" dirty="0">
                <a:solidFill>
                  <a:srgbClr val="0000FF"/>
                </a:solidFill>
              </a:rPr>
              <a:t>  </a:t>
            </a:r>
            <a:r>
              <a:rPr lang="ko-KR" altLang="en-US" sz="2200" dirty="0">
                <a:solidFill>
                  <a:srgbClr val="0000FF"/>
                </a:solidFill>
              </a:rPr>
              <a:t>하고</a:t>
            </a:r>
            <a:r>
              <a:rPr lang="en-US" altLang="ko-KR" sz="2200" dirty="0">
                <a:solidFill>
                  <a:srgbClr val="0000FF"/>
                </a:solidFill>
              </a:rPr>
              <a:t> </a:t>
            </a:r>
            <a:r>
              <a:rPr lang="ko-KR" altLang="en-US" sz="2200" dirty="0">
                <a:solidFill>
                  <a:srgbClr val="0000FF"/>
                </a:solidFill>
              </a:rPr>
              <a:t>싶어요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</a:p>
          <a:p>
            <a:endParaRPr lang="en-US" altLang="ko-KR" sz="2400" dirty="0">
              <a:solidFill>
                <a:srgbClr val="0000FF"/>
              </a:solidFill>
            </a:endParaRP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392287" y="4556718"/>
            <a:ext cx="30086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/>
              <a:t>뭘</a:t>
            </a:r>
            <a:r>
              <a:rPr lang="en-US" altLang="ko-KR" sz="2200" dirty="0"/>
              <a:t> </a:t>
            </a:r>
            <a:r>
              <a:rPr lang="ko-KR" altLang="en-US" sz="2200" dirty="0"/>
              <a:t>하고</a:t>
            </a:r>
            <a:r>
              <a:rPr lang="en-US" altLang="ko-KR" sz="2200" dirty="0"/>
              <a:t> </a:t>
            </a:r>
            <a:r>
              <a:rPr lang="ko-KR" altLang="en-US" sz="2200" dirty="0"/>
              <a:t>싶어요</a:t>
            </a:r>
            <a:r>
              <a:rPr lang="en-US" altLang="ko-KR" sz="2200" dirty="0"/>
              <a:t>?</a:t>
            </a:r>
          </a:p>
          <a:p>
            <a:r>
              <a:rPr lang="ko-KR" altLang="en-US" sz="2200" dirty="0">
                <a:solidFill>
                  <a:srgbClr val="0000FF"/>
                </a:solidFill>
              </a:rPr>
              <a:t>구슬치기를</a:t>
            </a:r>
            <a:r>
              <a:rPr lang="en-US" altLang="ko-KR" sz="2200" dirty="0">
                <a:solidFill>
                  <a:srgbClr val="0000FF"/>
                </a:solidFill>
              </a:rPr>
              <a:t> </a:t>
            </a:r>
            <a:r>
              <a:rPr lang="ko-KR" altLang="en-US" sz="2200" dirty="0">
                <a:solidFill>
                  <a:srgbClr val="0000FF"/>
                </a:solidFill>
              </a:rPr>
              <a:t>하고</a:t>
            </a:r>
            <a:r>
              <a:rPr lang="en-US" altLang="ko-KR" sz="2200" dirty="0">
                <a:solidFill>
                  <a:srgbClr val="0000FF"/>
                </a:solidFill>
              </a:rPr>
              <a:t> </a:t>
            </a:r>
            <a:r>
              <a:rPr lang="ko-KR" altLang="en-US" sz="2200" dirty="0">
                <a:solidFill>
                  <a:srgbClr val="0000FF"/>
                </a:solidFill>
              </a:rPr>
              <a:t>싶어요</a:t>
            </a:r>
            <a:r>
              <a:rPr lang="en-US" altLang="ko-KR" sz="22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55100" y="4684043"/>
            <a:ext cx="30086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/>
              <a:t>뭘</a:t>
            </a:r>
            <a:r>
              <a:rPr lang="en-US" altLang="ko-KR" sz="2200" dirty="0"/>
              <a:t> </a:t>
            </a:r>
            <a:r>
              <a:rPr lang="ko-KR" altLang="en-US" sz="2200" dirty="0"/>
              <a:t>하고</a:t>
            </a:r>
            <a:r>
              <a:rPr lang="en-US" altLang="ko-KR" sz="2200" dirty="0"/>
              <a:t> </a:t>
            </a:r>
            <a:r>
              <a:rPr lang="ko-KR" altLang="en-US" sz="2200" dirty="0"/>
              <a:t>싶어요</a:t>
            </a:r>
            <a:r>
              <a:rPr lang="en-US" altLang="ko-KR" sz="2200" dirty="0"/>
              <a:t>?</a:t>
            </a:r>
          </a:p>
          <a:p>
            <a:r>
              <a:rPr lang="ko-KR" altLang="en-US" sz="2200" dirty="0">
                <a:solidFill>
                  <a:srgbClr val="0000FF"/>
                </a:solidFill>
              </a:rPr>
              <a:t>딱지치기를</a:t>
            </a:r>
            <a:r>
              <a:rPr lang="en-US" altLang="ko-KR" sz="2200" dirty="0">
                <a:solidFill>
                  <a:srgbClr val="0000FF"/>
                </a:solidFill>
              </a:rPr>
              <a:t> </a:t>
            </a:r>
            <a:r>
              <a:rPr lang="ko-KR" altLang="en-US" sz="2200" dirty="0">
                <a:solidFill>
                  <a:srgbClr val="0000FF"/>
                </a:solidFill>
              </a:rPr>
              <a:t>하고</a:t>
            </a:r>
            <a:r>
              <a:rPr lang="en-US" altLang="ko-KR" sz="2200" dirty="0">
                <a:solidFill>
                  <a:srgbClr val="0000FF"/>
                </a:solidFill>
              </a:rPr>
              <a:t> </a:t>
            </a:r>
            <a:r>
              <a:rPr lang="ko-KR" altLang="en-US" sz="2200" dirty="0">
                <a:solidFill>
                  <a:srgbClr val="0000FF"/>
                </a:solidFill>
              </a:rPr>
              <a:t>싶어요</a:t>
            </a:r>
            <a:r>
              <a:rPr lang="en-US" altLang="ko-KR" sz="2200" dirty="0">
                <a:solidFill>
                  <a:srgbClr val="0000FF"/>
                </a:solidFill>
              </a:rPr>
              <a:t>.</a:t>
            </a:r>
          </a:p>
        </p:txBody>
      </p:sp>
      <p:pic>
        <p:nvPicPr>
          <p:cNvPr id="6" name="Picture 5" descr="Screen Shot 2020-04-30 at 9.02.1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764723"/>
            <a:ext cx="2857500" cy="2245178"/>
          </a:xfrm>
          <a:prstGeom prst="rect">
            <a:avLst/>
          </a:prstGeom>
        </p:spPr>
      </p:pic>
      <p:pic>
        <p:nvPicPr>
          <p:cNvPr id="7" name="Picture 6" descr="Screen Shot 2020-04-30 at 9.02.21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825500"/>
            <a:ext cx="2621280" cy="2184400"/>
          </a:xfrm>
          <a:prstGeom prst="rect">
            <a:avLst/>
          </a:prstGeom>
        </p:spPr>
      </p:pic>
      <p:pic>
        <p:nvPicPr>
          <p:cNvPr id="19" name="Picture 18" descr="Screen Shot 2020-04-30 at 9.02.28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" y="3233000"/>
            <a:ext cx="2692400" cy="2412150"/>
          </a:xfrm>
          <a:prstGeom prst="rect">
            <a:avLst/>
          </a:prstGeom>
        </p:spPr>
      </p:pic>
      <p:pic>
        <p:nvPicPr>
          <p:cNvPr id="20" name="Picture 19" descr="Screen Shot 2020-04-30 at 9.02.36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3302000"/>
            <a:ext cx="2593589" cy="23876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429000" y="1016000"/>
            <a:ext cx="2616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숨바꼭질</a:t>
            </a:r>
            <a:endParaRPr lang="en-US" altLang="ko-KR" sz="2400" b="1" dirty="0">
              <a:solidFill>
                <a:srgbClr val="FF0000"/>
              </a:solidFill>
            </a:endParaRPr>
          </a:p>
          <a:p>
            <a:r>
              <a:rPr lang="en-US" altLang="ko-KR" sz="2400" dirty="0">
                <a:solidFill>
                  <a:srgbClr val="FF0000"/>
                </a:solidFill>
              </a:rPr>
              <a:t>Hide and seek</a:t>
            </a:r>
          </a:p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9156700" y="1028700"/>
            <a:ext cx="2616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소꿉놀이</a:t>
            </a:r>
            <a:endParaRPr lang="en-US" altLang="ko-KR" sz="2400" b="1" dirty="0">
              <a:solidFill>
                <a:srgbClr val="FF0000"/>
              </a:solidFill>
            </a:endParaRPr>
          </a:p>
          <a:p>
            <a:r>
              <a:rPr lang="en-US" altLang="ko-KR" sz="2400" dirty="0">
                <a:solidFill>
                  <a:srgbClr val="FF0000"/>
                </a:solidFill>
              </a:rPr>
              <a:t>Play house</a:t>
            </a:r>
          </a:p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429000" y="3438939"/>
            <a:ext cx="2616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구슬치기</a:t>
            </a:r>
            <a:endParaRPr lang="en-US" altLang="ko-KR" sz="2400" b="1" dirty="0">
              <a:solidFill>
                <a:srgbClr val="FF0000"/>
              </a:solidFill>
            </a:endParaRPr>
          </a:p>
          <a:p>
            <a:r>
              <a:rPr lang="en-US" altLang="ko-KR" sz="2400" dirty="0">
                <a:solidFill>
                  <a:srgbClr val="FF0000"/>
                </a:solidFill>
              </a:rPr>
              <a:t>Marbles</a:t>
            </a:r>
          </a:p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9156700" y="3429000"/>
            <a:ext cx="2616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딱지치기</a:t>
            </a:r>
            <a:endParaRPr lang="en-US" altLang="ko-KR" sz="2400" b="1" dirty="0">
              <a:solidFill>
                <a:srgbClr val="FF0000"/>
              </a:solidFill>
            </a:endParaRPr>
          </a:p>
          <a:p>
            <a:r>
              <a:rPr lang="en-US" altLang="ko-KR" sz="2400" dirty="0">
                <a:solidFill>
                  <a:srgbClr val="FF0000"/>
                </a:solidFill>
              </a:rPr>
              <a:t>Slap-match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25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7450</TotalTime>
  <Words>1638</Words>
  <Application>Microsoft Macintosh PowerPoint</Application>
  <PresentationFormat>Widescreen</PresentationFormat>
  <Paragraphs>318</Paragraphs>
  <Slides>34</Slides>
  <Notes>31</Notes>
  <HiddenSlides>0</HiddenSlides>
  <MMClips>2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나눔고딕</vt:lpstr>
      <vt:lpstr>Arial</vt:lpstr>
      <vt:lpstr>Arial Black</vt:lpstr>
      <vt:lpstr>Calibri</vt:lpstr>
      <vt:lpstr>1_Office Theme</vt:lpstr>
      <vt:lpstr>Microsoft Word Document</vt:lpstr>
      <vt:lpstr>     재외동포를 위한 한국어(영어권)   1-2  </vt:lpstr>
      <vt:lpstr>PowerPoint Presentation</vt:lpstr>
      <vt:lpstr>들어가기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한국의 전통 놀이- 딱지치기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sanghoon lee</cp:lastModifiedBy>
  <cp:revision>372</cp:revision>
  <dcterms:created xsi:type="dcterms:W3CDTF">2020-04-18T22:55:50Z</dcterms:created>
  <dcterms:modified xsi:type="dcterms:W3CDTF">2020-06-08T16:55:32Z</dcterms:modified>
</cp:coreProperties>
</file>